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862" r:id="rId1"/>
  </p:sldMasterIdLst>
  <p:notesMasterIdLst>
    <p:notesMasterId r:id="rId17"/>
  </p:notesMasterIdLst>
  <p:sldIdLst>
    <p:sldId id="273" r:id="rId2"/>
    <p:sldId id="257" r:id="rId3"/>
    <p:sldId id="258" r:id="rId4"/>
    <p:sldId id="268" r:id="rId5"/>
    <p:sldId id="269" r:id="rId6"/>
    <p:sldId id="270" r:id="rId7"/>
    <p:sldId id="260" r:id="rId8"/>
    <p:sldId id="261" r:id="rId9"/>
    <p:sldId id="263" r:id="rId10"/>
    <p:sldId id="264" r:id="rId11"/>
    <p:sldId id="271" r:id="rId12"/>
    <p:sldId id="265" r:id="rId13"/>
    <p:sldId id="266" r:id="rId14"/>
    <p:sldId id="267" r:id="rId15"/>
    <p:sldId id="272" r:id="rId16"/>
  </p:sldIdLst>
  <p:sldSz cx="13004800" cy="9753600"/>
  <p:notesSz cx="13004800" cy="97536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6647C98-1F2C-47C0-BF73-907B225531CD}" v="32" dt="2022-12-13T20:51:14.040"/>
  </p1510:revLst>
</p1510:revInfo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4" d="100"/>
          <a:sy n="44" d="100"/>
        </p:scale>
        <p:origin x="1388" y="4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microsoft.com/office/2015/10/relationships/revisionInfo" Target="revisionInfo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aren Scammell" userId="d5d9e089-8f79-467f-9a01-2126d48f1d4f" providerId="ADAL" clId="{FB3A9082-9B0F-4938-9745-B8695F6B7093}"/>
    <pc:docChg chg="custSel modSld">
      <pc:chgData name="Karen Scammell" userId="d5d9e089-8f79-467f-9a01-2126d48f1d4f" providerId="ADAL" clId="{FB3A9082-9B0F-4938-9745-B8695F6B7093}" dt="2022-12-13T22:21:37.073" v="174" actId="20577"/>
      <pc:docMkLst>
        <pc:docMk/>
      </pc:docMkLst>
      <pc:sldChg chg="modSp mod">
        <pc:chgData name="Karen Scammell" userId="d5d9e089-8f79-467f-9a01-2126d48f1d4f" providerId="ADAL" clId="{FB3A9082-9B0F-4938-9745-B8695F6B7093}" dt="2022-12-13T22:18:15.134" v="30" actId="20577"/>
        <pc:sldMkLst>
          <pc:docMk/>
          <pc:sldMk cId="0" sldId="257"/>
        </pc:sldMkLst>
        <pc:spChg chg="mod">
          <ac:chgData name="Karen Scammell" userId="d5d9e089-8f79-467f-9a01-2126d48f1d4f" providerId="ADAL" clId="{FB3A9082-9B0F-4938-9745-B8695F6B7093}" dt="2022-12-13T22:18:15.134" v="30" actId="20577"/>
          <ac:spMkLst>
            <pc:docMk/>
            <pc:sldMk cId="0" sldId="257"/>
            <ac:spMk id="11" creationId="{4EC66B1E-DFA1-FEF6-F01B-F74155CC8E34}"/>
          </ac:spMkLst>
        </pc:spChg>
      </pc:sldChg>
      <pc:sldChg chg="modSp mod">
        <pc:chgData name="Karen Scammell" userId="d5d9e089-8f79-467f-9a01-2126d48f1d4f" providerId="ADAL" clId="{FB3A9082-9B0F-4938-9745-B8695F6B7093}" dt="2022-12-13T22:19:03.044" v="46" actId="20577"/>
        <pc:sldMkLst>
          <pc:docMk/>
          <pc:sldMk cId="0" sldId="258"/>
        </pc:sldMkLst>
        <pc:spChg chg="mod">
          <ac:chgData name="Karen Scammell" userId="d5d9e089-8f79-467f-9a01-2126d48f1d4f" providerId="ADAL" clId="{FB3A9082-9B0F-4938-9745-B8695F6B7093}" dt="2022-12-13T22:18:43.464" v="31" actId="20577"/>
          <ac:spMkLst>
            <pc:docMk/>
            <pc:sldMk cId="0" sldId="258"/>
            <ac:spMk id="4" creationId="{00000000-0000-0000-0000-000000000000}"/>
          </ac:spMkLst>
        </pc:spChg>
        <pc:spChg chg="mod">
          <ac:chgData name="Karen Scammell" userId="d5d9e089-8f79-467f-9a01-2126d48f1d4f" providerId="ADAL" clId="{FB3A9082-9B0F-4938-9745-B8695F6B7093}" dt="2022-12-13T22:18:53.099" v="33" actId="20577"/>
          <ac:spMkLst>
            <pc:docMk/>
            <pc:sldMk cId="0" sldId="258"/>
            <ac:spMk id="8" creationId="{00000000-0000-0000-0000-000000000000}"/>
          </ac:spMkLst>
        </pc:spChg>
        <pc:spChg chg="mod">
          <ac:chgData name="Karen Scammell" userId="d5d9e089-8f79-467f-9a01-2126d48f1d4f" providerId="ADAL" clId="{FB3A9082-9B0F-4938-9745-B8695F6B7093}" dt="2022-12-13T22:19:03.044" v="46" actId="20577"/>
          <ac:spMkLst>
            <pc:docMk/>
            <pc:sldMk cId="0" sldId="258"/>
            <ac:spMk id="12" creationId="{BCD7DBDD-2FB1-3AD1-CD6B-0BF552D7AE19}"/>
          </ac:spMkLst>
        </pc:spChg>
      </pc:sldChg>
      <pc:sldChg chg="modSp mod">
        <pc:chgData name="Karen Scammell" userId="d5d9e089-8f79-467f-9a01-2126d48f1d4f" providerId="ADAL" clId="{FB3A9082-9B0F-4938-9745-B8695F6B7093}" dt="2022-12-13T22:20:09.471" v="58" actId="20577"/>
        <pc:sldMkLst>
          <pc:docMk/>
          <pc:sldMk cId="409609980" sldId="268"/>
        </pc:sldMkLst>
        <pc:graphicFrameChg chg="modGraphic">
          <ac:chgData name="Karen Scammell" userId="d5d9e089-8f79-467f-9a01-2126d48f1d4f" providerId="ADAL" clId="{FB3A9082-9B0F-4938-9745-B8695F6B7093}" dt="2022-12-13T22:20:09.471" v="58" actId="20577"/>
          <ac:graphicFrameMkLst>
            <pc:docMk/>
            <pc:sldMk cId="409609980" sldId="268"/>
            <ac:graphicFrameMk id="3" creationId="{69F8D24B-ACD0-DB90-4183-6623D12F9F3E}"/>
          </ac:graphicFrameMkLst>
        </pc:graphicFrameChg>
      </pc:sldChg>
      <pc:sldChg chg="modSp mod">
        <pc:chgData name="Karen Scammell" userId="d5d9e089-8f79-467f-9a01-2126d48f1d4f" providerId="ADAL" clId="{FB3A9082-9B0F-4938-9745-B8695F6B7093}" dt="2022-12-13T22:21:37.073" v="174" actId="20577"/>
        <pc:sldMkLst>
          <pc:docMk/>
          <pc:sldMk cId="1814637010" sldId="269"/>
        </pc:sldMkLst>
        <pc:spChg chg="mod">
          <ac:chgData name="Karen Scammell" userId="d5d9e089-8f79-467f-9a01-2126d48f1d4f" providerId="ADAL" clId="{FB3A9082-9B0F-4938-9745-B8695F6B7093}" dt="2022-12-13T22:21:37.073" v="174" actId="20577"/>
          <ac:spMkLst>
            <pc:docMk/>
            <pc:sldMk cId="1814637010" sldId="269"/>
            <ac:spMk id="3" creationId="{3EBDAF78-2339-944F-C655-44C3F78FE868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5635625" cy="4889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7366000" y="0"/>
            <a:ext cx="5635625" cy="4889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C86FC7-D1D7-4760-83E6-FABFE1A9B509}" type="datetimeFigureOut">
              <a:rPr lang="en-US" smtClean="0"/>
              <a:t>12/13/2022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306888" y="1219200"/>
            <a:ext cx="4391025" cy="32924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1300163" y="4694238"/>
            <a:ext cx="10404475" cy="384016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264650"/>
            <a:ext cx="5635625" cy="4889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7366000" y="9264650"/>
            <a:ext cx="5635625" cy="4889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A2344CC-DB50-480F-9A5F-03907A714F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17427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A2344CC-DB50-480F-9A5F-03907A714F34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45465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12040" y="-12043"/>
            <a:ext cx="13043649" cy="9777685"/>
            <a:chOff x="-8466" y="-8468"/>
            <a:chExt cx="9171316" cy="6874935"/>
          </a:xfrm>
        </p:grpSpPr>
        <p:cxnSp>
          <p:nvCxnSpPr>
            <p:cNvPr id="28" name="Straight Connector 2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Freeform 2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Freeform 3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Freeform 3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Freeform 3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4" name="Freeform 3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5" name="Freeform 34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6" name="Freeform 35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1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07958" y="3419782"/>
            <a:ext cx="8286889" cy="2341407"/>
          </a:xfrm>
        </p:spPr>
        <p:txBody>
          <a:bodyPr anchor="b">
            <a:noAutofit/>
          </a:bodyPr>
          <a:lstStyle>
            <a:lvl1pPr algn="r">
              <a:defRPr sz="768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7958" y="5761187"/>
            <a:ext cx="8286889" cy="1560034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6502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3004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9506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60091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2511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90137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5516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2018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12/13/2022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95082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987" y="866986"/>
            <a:ext cx="9027860" cy="4840676"/>
          </a:xfrm>
        </p:spPr>
        <p:txBody>
          <a:bodyPr anchor="ctr">
            <a:normAutofit/>
          </a:bodyPr>
          <a:lstStyle>
            <a:lvl1pPr algn="l">
              <a:defRPr sz="6258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987" y="6357902"/>
            <a:ext cx="9027860" cy="2234257"/>
          </a:xfrm>
        </p:spPr>
        <p:txBody>
          <a:bodyPr anchor="ctr">
            <a:normAutofit/>
          </a:bodyPr>
          <a:lstStyle>
            <a:lvl1pPr marL="0" indent="0" algn="l">
              <a:buNone/>
              <a:defRPr sz="256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650230" indent="0">
              <a:buNone/>
              <a:defRPr sz="2560">
                <a:solidFill>
                  <a:schemeClr val="tx1">
                    <a:tint val="75000"/>
                  </a:schemeClr>
                </a:solidFill>
              </a:defRPr>
            </a:lvl2pPr>
            <a:lvl3pPr marL="1300460" indent="0">
              <a:buNone/>
              <a:defRPr sz="2276">
                <a:solidFill>
                  <a:schemeClr val="tx1">
                    <a:tint val="75000"/>
                  </a:schemeClr>
                </a:solidFill>
              </a:defRPr>
            </a:lvl3pPr>
            <a:lvl4pPr marL="1950690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4pPr>
            <a:lvl5pPr marL="2600919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5pPr>
            <a:lvl6pPr marL="3251149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6pPr>
            <a:lvl7pPr marL="3901379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7pPr>
            <a:lvl8pPr marL="4551609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8pPr>
            <a:lvl9pPr marL="5201839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12/13/2022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89611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2059" y="866987"/>
            <a:ext cx="8635992" cy="4298809"/>
          </a:xfrm>
        </p:spPr>
        <p:txBody>
          <a:bodyPr anchor="ctr">
            <a:normAutofit/>
          </a:bodyPr>
          <a:lstStyle>
            <a:lvl1pPr algn="l">
              <a:defRPr sz="6258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565972" y="5165795"/>
            <a:ext cx="7708166" cy="541867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2276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650230" indent="0">
              <a:buFontTx/>
              <a:buNone/>
              <a:defRPr/>
            </a:lvl2pPr>
            <a:lvl3pPr marL="1300460" indent="0">
              <a:buFontTx/>
              <a:buNone/>
              <a:defRPr/>
            </a:lvl3pPr>
            <a:lvl4pPr marL="1950690" indent="0">
              <a:buFontTx/>
              <a:buNone/>
              <a:defRPr/>
            </a:lvl4pPr>
            <a:lvl5pPr marL="2600919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985" y="6357902"/>
            <a:ext cx="9027861" cy="2234257"/>
          </a:xfrm>
        </p:spPr>
        <p:txBody>
          <a:bodyPr anchor="ctr">
            <a:normAutofit/>
          </a:bodyPr>
          <a:lstStyle>
            <a:lvl1pPr marL="0" indent="0" algn="l">
              <a:buNone/>
              <a:defRPr sz="256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650230" indent="0">
              <a:buNone/>
              <a:defRPr sz="2560">
                <a:solidFill>
                  <a:schemeClr val="tx1">
                    <a:tint val="75000"/>
                  </a:schemeClr>
                </a:solidFill>
              </a:defRPr>
            </a:lvl2pPr>
            <a:lvl3pPr marL="1300460" indent="0">
              <a:buNone/>
              <a:defRPr sz="2276">
                <a:solidFill>
                  <a:schemeClr val="tx1">
                    <a:tint val="75000"/>
                  </a:schemeClr>
                </a:solidFill>
              </a:defRPr>
            </a:lvl3pPr>
            <a:lvl4pPr marL="1950690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4pPr>
            <a:lvl5pPr marL="2600919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5pPr>
            <a:lvl6pPr marL="3251149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6pPr>
            <a:lvl7pPr marL="3901379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7pPr>
            <a:lvl8pPr marL="4551609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8pPr>
            <a:lvl9pPr marL="5201839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12/13/2022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686523" y="1124093"/>
            <a:ext cx="650409" cy="831681"/>
          </a:xfrm>
          <a:prstGeom prst="rect">
            <a:avLst/>
          </a:prstGeom>
        </p:spPr>
        <p:txBody>
          <a:bodyPr vert="horz" lIns="130048" tIns="65024" rIns="130048" bIns="65024" rtlCol="0" anchor="ctr">
            <a:noAutofit/>
          </a:bodyPr>
          <a:lstStyle/>
          <a:p>
            <a:pPr lvl="0"/>
            <a:r>
              <a:rPr lang="en-US" sz="11378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9596728" y="4105324"/>
            <a:ext cx="650409" cy="831681"/>
          </a:xfrm>
          <a:prstGeom prst="rect">
            <a:avLst/>
          </a:prstGeom>
        </p:spPr>
        <p:txBody>
          <a:bodyPr vert="horz" lIns="130048" tIns="65024" rIns="130048" bIns="65024" rtlCol="0" anchor="ctr">
            <a:noAutofit/>
          </a:bodyPr>
          <a:lstStyle/>
          <a:p>
            <a:pPr lvl="0"/>
            <a:r>
              <a:rPr lang="en-US" sz="11378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97299273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985" y="2747716"/>
            <a:ext cx="9027861" cy="3691321"/>
          </a:xfrm>
        </p:spPr>
        <p:txBody>
          <a:bodyPr anchor="b">
            <a:normAutofit/>
          </a:bodyPr>
          <a:lstStyle>
            <a:lvl1pPr algn="l">
              <a:defRPr sz="6258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985" y="6439037"/>
            <a:ext cx="9027861" cy="2153122"/>
          </a:xfrm>
        </p:spPr>
        <p:txBody>
          <a:bodyPr anchor="t">
            <a:normAutofit/>
          </a:bodyPr>
          <a:lstStyle>
            <a:lvl1pPr marL="0" indent="0" algn="l">
              <a:buNone/>
              <a:defRPr sz="256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650230" indent="0">
              <a:buNone/>
              <a:defRPr sz="2560">
                <a:solidFill>
                  <a:schemeClr val="tx1">
                    <a:tint val="75000"/>
                  </a:schemeClr>
                </a:solidFill>
              </a:defRPr>
            </a:lvl2pPr>
            <a:lvl3pPr marL="1300460" indent="0">
              <a:buNone/>
              <a:defRPr sz="2276">
                <a:solidFill>
                  <a:schemeClr val="tx1">
                    <a:tint val="75000"/>
                  </a:schemeClr>
                </a:solidFill>
              </a:defRPr>
            </a:lvl3pPr>
            <a:lvl4pPr marL="1950690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4pPr>
            <a:lvl5pPr marL="2600919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5pPr>
            <a:lvl6pPr marL="3251149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6pPr>
            <a:lvl7pPr marL="3901379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7pPr>
            <a:lvl8pPr marL="4551609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8pPr>
            <a:lvl9pPr marL="5201839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12/13/2022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880320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2059" y="866987"/>
            <a:ext cx="8635992" cy="4298809"/>
          </a:xfrm>
        </p:spPr>
        <p:txBody>
          <a:bodyPr anchor="ctr">
            <a:normAutofit/>
          </a:bodyPr>
          <a:lstStyle>
            <a:lvl1pPr algn="l">
              <a:defRPr sz="6258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866982" y="5707662"/>
            <a:ext cx="9027863" cy="731375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3413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650230" indent="0">
              <a:buFontTx/>
              <a:buNone/>
              <a:defRPr/>
            </a:lvl2pPr>
            <a:lvl3pPr marL="1300460" indent="0">
              <a:buFontTx/>
              <a:buNone/>
              <a:defRPr/>
            </a:lvl3pPr>
            <a:lvl4pPr marL="1950690" indent="0">
              <a:buFontTx/>
              <a:buNone/>
              <a:defRPr/>
            </a:lvl4pPr>
            <a:lvl5pPr marL="2600919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985" y="6439037"/>
            <a:ext cx="9027861" cy="2153122"/>
          </a:xfrm>
        </p:spPr>
        <p:txBody>
          <a:bodyPr anchor="t">
            <a:normAutofit/>
          </a:bodyPr>
          <a:lstStyle>
            <a:lvl1pPr marL="0" indent="0" algn="l">
              <a:buNone/>
              <a:defRPr sz="256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650230" indent="0">
              <a:buNone/>
              <a:defRPr sz="2560">
                <a:solidFill>
                  <a:schemeClr val="tx1">
                    <a:tint val="75000"/>
                  </a:schemeClr>
                </a:solidFill>
              </a:defRPr>
            </a:lvl2pPr>
            <a:lvl3pPr marL="1300460" indent="0">
              <a:buNone/>
              <a:defRPr sz="2276">
                <a:solidFill>
                  <a:schemeClr val="tx1">
                    <a:tint val="75000"/>
                  </a:schemeClr>
                </a:solidFill>
              </a:defRPr>
            </a:lvl3pPr>
            <a:lvl4pPr marL="1950690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4pPr>
            <a:lvl5pPr marL="2600919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5pPr>
            <a:lvl6pPr marL="3251149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6pPr>
            <a:lvl7pPr marL="3901379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7pPr>
            <a:lvl8pPr marL="4551609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8pPr>
            <a:lvl9pPr marL="5201839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12/13/2022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686523" y="1124093"/>
            <a:ext cx="650409" cy="831681"/>
          </a:xfrm>
          <a:prstGeom prst="rect">
            <a:avLst/>
          </a:prstGeom>
        </p:spPr>
        <p:txBody>
          <a:bodyPr vert="horz" lIns="130048" tIns="65024" rIns="130048" bIns="65024" rtlCol="0" anchor="ctr">
            <a:noAutofit/>
          </a:bodyPr>
          <a:lstStyle/>
          <a:p>
            <a:pPr lvl="0"/>
            <a:r>
              <a:rPr lang="en-US" sz="11378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9596728" y="4105324"/>
            <a:ext cx="650409" cy="831681"/>
          </a:xfrm>
          <a:prstGeom prst="rect">
            <a:avLst/>
          </a:prstGeom>
        </p:spPr>
        <p:txBody>
          <a:bodyPr vert="horz" lIns="130048" tIns="65024" rIns="130048" bIns="65024" rtlCol="0" anchor="ctr">
            <a:noAutofit/>
          </a:bodyPr>
          <a:lstStyle/>
          <a:p>
            <a:pPr lvl="0"/>
            <a:r>
              <a:rPr lang="en-US" sz="11378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16849277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5874" y="866987"/>
            <a:ext cx="9018972" cy="4298809"/>
          </a:xfrm>
        </p:spPr>
        <p:txBody>
          <a:bodyPr anchor="ctr">
            <a:normAutofit/>
          </a:bodyPr>
          <a:lstStyle>
            <a:lvl1pPr algn="l">
              <a:defRPr sz="6258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866982" y="5707662"/>
            <a:ext cx="9027863" cy="731375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3413">
                <a:solidFill>
                  <a:schemeClr val="accent1"/>
                </a:solidFill>
              </a:defRPr>
            </a:lvl1pPr>
            <a:lvl2pPr marL="650230" indent="0">
              <a:buFontTx/>
              <a:buNone/>
              <a:defRPr/>
            </a:lvl2pPr>
            <a:lvl3pPr marL="1300460" indent="0">
              <a:buFontTx/>
              <a:buNone/>
              <a:defRPr/>
            </a:lvl3pPr>
            <a:lvl4pPr marL="1950690" indent="0">
              <a:buFontTx/>
              <a:buNone/>
              <a:defRPr/>
            </a:lvl4pPr>
            <a:lvl5pPr marL="2600919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985" y="6439037"/>
            <a:ext cx="9027861" cy="2153122"/>
          </a:xfrm>
        </p:spPr>
        <p:txBody>
          <a:bodyPr anchor="t">
            <a:normAutofit/>
          </a:bodyPr>
          <a:lstStyle>
            <a:lvl1pPr marL="0" indent="0" algn="l">
              <a:buNone/>
              <a:defRPr sz="256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650230" indent="0">
              <a:buNone/>
              <a:defRPr sz="2560">
                <a:solidFill>
                  <a:schemeClr val="tx1">
                    <a:tint val="75000"/>
                  </a:schemeClr>
                </a:solidFill>
              </a:defRPr>
            </a:lvl2pPr>
            <a:lvl3pPr marL="1300460" indent="0">
              <a:buNone/>
              <a:defRPr sz="2276">
                <a:solidFill>
                  <a:schemeClr val="tx1">
                    <a:tint val="75000"/>
                  </a:schemeClr>
                </a:solidFill>
              </a:defRPr>
            </a:lvl3pPr>
            <a:lvl4pPr marL="1950690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4pPr>
            <a:lvl5pPr marL="2600919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5pPr>
            <a:lvl6pPr marL="3251149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6pPr>
            <a:lvl7pPr marL="3901379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7pPr>
            <a:lvl8pPr marL="4551609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8pPr>
            <a:lvl9pPr marL="5201839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12/13/2022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559692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12/13/2022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563357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01066" y="866988"/>
            <a:ext cx="1392088" cy="7468730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66985" y="866988"/>
            <a:ext cx="7388481" cy="746873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12/13/2022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39727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51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12/13/2022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42307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985" y="3841235"/>
            <a:ext cx="9027861" cy="2597804"/>
          </a:xfrm>
        </p:spPr>
        <p:txBody>
          <a:bodyPr anchor="b"/>
          <a:lstStyle>
            <a:lvl1pPr algn="l">
              <a:defRPr sz="5689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985" y="6439037"/>
            <a:ext cx="9027861" cy="1223680"/>
          </a:xfrm>
        </p:spPr>
        <p:txBody>
          <a:bodyPr anchor="t"/>
          <a:lstStyle>
            <a:lvl1pPr marL="0" indent="0" algn="l">
              <a:buNone/>
              <a:defRPr sz="2844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650230" indent="0">
              <a:buNone/>
              <a:defRPr sz="2560">
                <a:solidFill>
                  <a:schemeClr val="tx1">
                    <a:tint val="75000"/>
                  </a:schemeClr>
                </a:solidFill>
              </a:defRPr>
            </a:lvl2pPr>
            <a:lvl3pPr marL="1300460" indent="0">
              <a:buNone/>
              <a:defRPr sz="2276">
                <a:solidFill>
                  <a:schemeClr val="tx1">
                    <a:tint val="75000"/>
                  </a:schemeClr>
                </a:solidFill>
              </a:defRPr>
            </a:lvl3pPr>
            <a:lvl4pPr marL="1950690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4pPr>
            <a:lvl5pPr marL="2600919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5pPr>
            <a:lvl6pPr marL="3251149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6pPr>
            <a:lvl7pPr marL="3901379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7pPr>
            <a:lvl8pPr marL="4551609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8pPr>
            <a:lvl9pPr marL="5201839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12/13/2022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79672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987" y="866987"/>
            <a:ext cx="9027860" cy="187847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66988" y="3072838"/>
            <a:ext cx="4391977" cy="5519320"/>
          </a:xfrm>
        </p:spPr>
        <p:txBody>
          <a:bodyPr>
            <a:normAutofit/>
          </a:bodyPr>
          <a:lstStyle>
            <a:lvl1pPr>
              <a:defRPr sz="2560"/>
            </a:lvl1pPr>
            <a:lvl2pPr>
              <a:defRPr sz="2276"/>
            </a:lvl2pPr>
            <a:lvl3pPr>
              <a:defRPr sz="1991"/>
            </a:lvl3pPr>
            <a:lvl4pPr>
              <a:defRPr sz="1707"/>
            </a:lvl4pPr>
            <a:lvl5pPr>
              <a:defRPr sz="1707"/>
            </a:lvl5pPr>
            <a:lvl6pPr>
              <a:defRPr sz="1707"/>
            </a:lvl6pPr>
            <a:lvl7pPr>
              <a:defRPr sz="1707"/>
            </a:lvl7pPr>
            <a:lvl8pPr>
              <a:defRPr sz="1707"/>
            </a:lvl8pPr>
            <a:lvl9pPr>
              <a:defRPr sz="170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02868" y="3072840"/>
            <a:ext cx="4391979" cy="5519322"/>
          </a:xfrm>
        </p:spPr>
        <p:txBody>
          <a:bodyPr>
            <a:normAutofit/>
          </a:bodyPr>
          <a:lstStyle>
            <a:lvl1pPr>
              <a:defRPr sz="2560"/>
            </a:lvl1pPr>
            <a:lvl2pPr>
              <a:defRPr sz="2276"/>
            </a:lvl2pPr>
            <a:lvl3pPr>
              <a:defRPr sz="1991"/>
            </a:lvl3pPr>
            <a:lvl4pPr>
              <a:defRPr sz="1707"/>
            </a:lvl4pPr>
            <a:lvl5pPr>
              <a:defRPr sz="1707"/>
            </a:lvl5pPr>
            <a:lvl6pPr>
              <a:defRPr sz="1707"/>
            </a:lvl6pPr>
            <a:lvl7pPr>
              <a:defRPr sz="1707"/>
            </a:lvl7pPr>
            <a:lvl8pPr>
              <a:defRPr sz="1707"/>
            </a:lvl8pPr>
            <a:lvl9pPr>
              <a:defRPr sz="170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12/13/2022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67433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986" y="866987"/>
            <a:ext cx="9027858" cy="1878471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985" y="3073398"/>
            <a:ext cx="4395622" cy="819573"/>
          </a:xfrm>
        </p:spPr>
        <p:txBody>
          <a:bodyPr anchor="b">
            <a:noAutofit/>
          </a:bodyPr>
          <a:lstStyle>
            <a:lvl1pPr marL="0" indent="0">
              <a:buNone/>
              <a:defRPr sz="3413" b="0"/>
            </a:lvl1pPr>
            <a:lvl2pPr marL="650230" indent="0">
              <a:buNone/>
              <a:defRPr sz="2844" b="1"/>
            </a:lvl2pPr>
            <a:lvl3pPr marL="1300460" indent="0">
              <a:buNone/>
              <a:defRPr sz="2560" b="1"/>
            </a:lvl3pPr>
            <a:lvl4pPr marL="1950690" indent="0">
              <a:buNone/>
              <a:defRPr sz="2276" b="1"/>
            </a:lvl4pPr>
            <a:lvl5pPr marL="2600919" indent="0">
              <a:buNone/>
              <a:defRPr sz="2276" b="1"/>
            </a:lvl5pPr>
            <a:lvl6pPr marL="3251149" indent="0">
              <a:buNone/>
              <a:defRPr sz="2276" b="1"/>
            </a:lvl6pPr>
            <a:lvl7pPr marL="3901379" indent="0">
              <a:buNone/>
              <a:defRPr sz="2276" b="1"/>
            </a:lvl7pPr>
            <a:lvl8pPr marL="4551609" indent="0">
              <a:buNone/>
              <a:defRPr sz="2276" b="1"/>
            </a:lvl8pPr>
            <a:lvl9pPr marL="5201839" indent="0">
              <a:buNone/>
              <a:defRPr sz="2276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66985" y="3892973"/>
            <a:ext cx="4395622" cy="4699189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99222" y="3073398"/>
            <a:ext cx="4395622" cy="819573"/>
          </a:xfrm>
        </p:spPr>
        <p:txBody>
          <a:bodyPr anchor="b">
            <a:noAutofit/>
          </a:bodyPr>
          <a:lstStyle>
            <a:lvl1pPr marL="0" indent="0">
              <a:buNone/>
              <a:defRPr sz="3413" b="0"/>
            </a:lvl1pPr>
            <a:lvl2pPr marL="650230" indent="0">
              <a:buNone/>
              <a:defRPr sz="2844" b="1"/>
            </a:lvl2pPr>
            <a:lvl3pPr marL="1300460" indent="0">
              <a:buNone/>
              <a:defRPr sz="2560" b="1"/>
            </a:lvl3pPr>
            <a:lvl4pPr marL="1950690" indent="0">
              <a:buNone/>
              <a:defRPr sz="2276" b="1"/>
            </a:lvl4pPr>
            <a:lvl5pPr marL="2600919" indent="0">
              <a:buNone/>
              <a:defRPr sz="2276" b="1"/>
            </a:lvl5pPr>
            <a:lvl6pPr marL="3251149" indent="0">
              <a:buNone/>
              <a:defRPr sz="2276" b="1"/>
            </a:lvl6pPr>
            <a:lvl7pPr marL="3901379" indent="0">
              <a:buNone/>
              <a:defRPr sz="2276" b="1"/>
            </a:lvl7pPr>
            <a:lvl8pPr marL="4551609" indent="0">
              <a:buNone/>
              <a:defRPr sz="2276" b="1"/>
            </a:lvl8pPr>
            <a:lvl9pPr marL="5201839" indent="0">
              <a:buNone/>
              <a:defRPr sz="2276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99222" y="3892973"/>
            <a:ext cx="4395622" cy="4699189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12/13/2022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49507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985" y="866987"/>
            <a:ext cx="9027860" cy="187847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12/13/2022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5851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12/13/2022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80180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985" y="2131348"/>
            <a:ext cx="3968259" cy="1818263"/>
          </a:xfrm>
        </p:spPr>
        <p:txBody>
          <a:bodyPr anchor="b">
            <a:normAutofit/>
          </a:bodyPr>
          <a:lstStyle>
            <a:lvl1pPr>
              <a:defRPr sz="2844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79147" y="732338"/>
            <a:ext cx="4815697" cy="78598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985" y="3949610"/>
            <a:ext cx="3968259" cy="3675661"/>
          </a:xfrm>
        </p:spPr>
        <p:txBody>
          <a:bodyPr>
            <a:normAutofit/>
          </a:bodyPr>
          <a:lstStyle>
            <a:lvl1pPr marL="0" indent="0">
              <a:buNone/>
              <a:defRPr sz="1991"/>
            </a:lvl1pPr>
            <a:lvl2pPr marL="487672" indent="0">
              <a:buNone/>
              <a:defRPr sz="1493"/>
            </a:lvl2pPr>
            <a:lvl3pPr marL="975345" indent="0">
              <a:buNone/>
              <a:defRPr sz="1280"/>
            </a:lvl3pPr>
            <a:lvl4pPr marL="1463017" indent="0">
              <a:buNone/>
              <a:defRPr sz="1067"/>
            </a:lvl4pPr>
            <a:lvl5pPr marL="1950690" indent="0">
              <a:buNone/>
              <a:defRPr sz="1067"/>
            </a:lvl5pPr>
            <a:lvl6pPr marL="2438362" indent="0">
              <a:buNone/>
              <a:defRPr sz="1067"/>
            </a:lvl6pPr>
            <a:lvl7pPr marL="2926034" indent="0">
              <a:buNone/>
              <a:defRPr sz="1067"/>
            </a:lvl7pPr>
            <a:lvl8pPr marL="3413707" indent="0">
              <a:buNone/>
              <a:defRPr sz="1067"/>
            </a:lvl8pPr>
            <a:lvl9pPr marL="3901379" indent="0">
              <a:buNone/>
              <a:defRPr sz="1067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12/13/2022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6623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985" y="6827520"/>
            <a:ext cx="9027860" cy="806027"/>
          </a:xfrm>
        </p:spPr>
        <p:txBody>
          <a:bodyPr anchor="b">
            <a:normAutofit/>
          </a:bodyPr>
          <a:lstStyle>
            <a:lvl1pPr algn="l">
              <a:defRPr sz="3413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66985" y="866986"/>
            <a:ext cx="9027860" cy="5469466"/>
          </a:xfrm>
        </p:spPr>
        <p:txBody>
          <a:bodyPr anchor="t">
            <a:normAutofit/>
          </a:bodyPr>
          <a:lstStyle>
            <a:lvl1pPr marL="0" indent="0" algn="ctr">
              <a:buNone/>
              <a:defRPr sz="2276"/>
            </a:lvl1pPr>
            <a:lvl2pPr marL="650230" indent="0">
              <a:buNone/>
              <a:defRPr sz="2276"/>
            </a:lvl2pPr>
            <a:lvl3pPr marL="1300460" indent="0">
              <a:buNone/>
              <a:defRPr sz="2276"/>
            </a:lvl3pPr>
            <a:lvl4pPr marL="1950690" indent="0">
              <a:buNone/>
              <a:defRPr sz="2276"/>
            </a:lvl4pPr>
            <a:lvl5pPr marL="2600919" indent="0">
              <a:buNone/>
              <a:defRPr sz="2276"/>
            </a:lvl5pPr>
            <a:lvl6pPr marL="3251149" indent="0">
              <a:buNone/>
              <a:defRPr sz="2276"/>
            </a:lvl6pPr>
            <a:lvl7pPr marL="3901379" indent="0">
              <a:buNone/>
              <a:defRPr sz="2276"/>
            </a:lvl7pPr>
            <a:lvl8pPr marL="4551609" indent="0">
              <a:buNone/>
              <a:defRPr sz="2276"/>
            </a:lvl8pPr>
            <a:lvl9pPr marL="5201839" indent="0">
              <a:buNone/>
              <a:defRPr sz="2276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985" y="7633547"/>
            <a:ext cx="9027860" cy="958612"/>
          </a:xfrm>
        </p:spPr>
        <p:txBody>
          <a:bodyPr>
            <a:normAutofit/>
          </a:bodyPr>
          <a:lstStyle>
            <a:lvl1pPr marL="0" indent="0">
              <a:buNone/>
              <a:defRPr sz="1707"/>
            </a:lvl1pPr>
            <a:lvl2pPr marL="650230" indent="0">
              <a:buNone/>
              <a:defRPr sz="1707"/>
            </a:lvl2pPr>
            <a:lvl3pPr marL="1300460" indent="0">
              <a:buNone/>
              <a:defRPr sz="1422"/>
            </a:lvl3pPr>
            <a:lvl4pPr marL="1950690" indent="0">
              <a:buNone/>
              <a:defRPr sz="1280"/>
            </a:lvl4pPr>
            <a:lvl5pPr marL="2600919" indent="0">
              <a:buNone/>
              <a:defRPr sz="1280"/>
            </a:lvl5pPr>
            <a:lvl6pPr marL="3251149" indent="0">
              <a:buNone/>
              <a:defRPr sz="1280"/>
            </a:lvl6pPr>
            <a:lvl7pPr marL="3901379" indent="0">
              <a:buNone/>
              <a:defRPr sz="1280"/>
            </a:lvl7pPr>
            <a:lvl8pPr marL="4551609" indent="0">
              <a:buNone/>
              <a:defRPr sz="1280"/>
            </a:lvl8pPr>
            <a:lvl9pPr marL="5201839" indent="0">
              <a:buNone/>
              <a:defRPr sz="128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12/13/2022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41579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12041" y="-12043"/>
            <a:ext cx="13043651" cy="9777685"/>
            <a:chOff x="-8467" y="-8468"/>
            <a:chExt cx="9171317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66986" y="866987"/>
            <a:ext cx="9027858" cy="1878471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985" y="3072840"/>
            <a:ext cx="9027860" cy="551932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87478" y="8592161"/>
            <a:ext cx="972988" cy="5192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t>12/13/2022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66986" y="8592161"/>
            <a:ext cx="6574895" cy="5192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165762" y="8592161"/>
            <a:ext cx="729085" cy="5192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80">
                <a:solidFill>
                  <a:schemeClr val="accent1"/>
                </a:solidFill>
              </a:defRPr>
            </a:lvl1pPr>
          </a:lstStyle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78255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63" r:id="rId1"/>
    <p:sldLayoutId id="2147483864" r:id="rId2"/>
    <p:sldLayoutId id="2147483865" r:id="rId3"/>
    <p:sldLayoutId id="2147483866" r:id="rId4"/>
    <p:sldLayoutId id="2147483867" r:id="rId5"/>
    <p:sldLayoutId id="2147483868" r:id="rId6"/>
    <p:sldLayoutId id="2147483869" r:id="rId7"/>
    <p:sldLayoutId id="2147483870" r:id="rId8"/>
    <p:sldLayoutId id="2147483871" r:id="rId9"/>
    <p:sldLayoutId id="2147483872" r:id="rId10"/>
    <p:sldLayoutId id="2147483873" r:id="rId11"/>
    <p:sldLayoutId id="2147483874" r:id="rId12"/>
    <p:sldLayoutId id="2147483875" r:id="rId13"/>
    <p:sldLayoutId id="2147483876" r:id="rId14"/>
    <p:sldLayoutId id="2147483877" r:id="rId15"/>
    <p:sldLayoutId id="2147483878" r:id="rId16"/>
  </p:sldLayoutIdLst>
  <p:txStyles>
    <p:titleStyle>
      <a:lvl1pPr algn="l" defTabSz="650230" rtl="0" eaLnBrk="1" latinLnBrk="0" hangingPunct="1">
        <a:spcBef>
          <a:spcPct val="0"/>
        </a:spcBef>
        <a:buNone/>
        <a:defRPr sz="512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487672" indent="-487672" algn="l" defTabSz="650230" rtl="0" eaLnBrk="1" latinLnBrk="0" hangingPunct="1">
        <a:spcBef>
          <a:spcPts val="1422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256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1056623" indent="-406394" algn="l" defTabSz="650230" rtl="0" eaLnBrk="1" latinLnBrk="0" hangingPunct="1">
        <a:spcBef>
          <a:spcPts val="1422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2276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625575" indent="-325115" algn="l" defTabSz="650230" rtl="0" eaLnBrk="1" latinLnBrk="0" hangingPunct="1">
        <a:spcBef>
          <a:spcPts val="1422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991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2275804" indent="-325115" algn="l" defTabSz="650230" rtl="0" eaLnBrk="1" latinLnBrk="0" hangingPunct="1">
        <a:spcBef>
          <a:spcPts val="1422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707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926034" indent="-325115" algn="l" defTabSz="650230" rtl="0" eaLnBrk="1" latinLnBrk="0" hangingPunct="1">
        <a:spcBef>
          <a:spcPts val="1422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707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3576264" indent="-325115" algn="l" defTabSz="650230" rtl="0" eaLnBrk="1" latinLnBrk="0" hangingPunct="1">
        <a:spcBef>
          <a:spcPts val="1422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707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4226494" indent="-325115" algn="l" defTabSz="650230" rtl="0" eaLnBrk="1" latinLnBrk="0" hangingPunct="1">
        <a:spcBef>
          <a:spcPts val="1422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707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4876724" indent="-325115" algn="l" defTabSz="650230" rtl="0" eaLnBrk="1" latinLnBrk="0" hangingPunct="1">
        <a:spcBef>
          <a:spcPts val="1422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707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5526954" indent="-325115" algn="l" defTabSz="650230" rtl="0" eaLnBrk="1" latinLnBrk="0" hangingPunct="1">
        <a:spcBef>
          <a:spcPts val="1422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707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50230" rtl="0" eaLnBrk="1" latinLnBrk="0" hangingPunct="1">
        <a:defRPr sz="2560" kern="1200">
          <a:solidFill>
            <a:schemeClr val="tx1"/>
          </a:solidFill>
          <a:latin typeface="+mn-lt"/>
          <a:ea typeface="+mn-ea"/>
          <a:cs typeface="+mn-cs"/>
        </a:defRPr>
      </a:lvl1pPr>
      <a:lvl2pPr marL="650230" algn="l" defTabSz="650230" rtl="0" eaLnBrk="1" latinLnBrk="0" hangingPunct="1">
        <a:defRPr sz="2560" kern="1200">
          <a:solidFill>
            <a:schemeClr val="tx1"/>
          </a:solidFill>
          <a:latin typeface="+mn-lt"/>
          <a:ea typeface="+mn-ea"/>
          <a:cs typeface="+mn-cs"/>
        </a:defRPr>
      </a:lvl2pPr>
      <a:lvl3pPr marL="1300460" algn="l" defTabSz="650230" rtl="0" eaLnBrk="1" latinLnBrk="0" hangingPunct="1">
        <a:defRPr sz="2560" kern="1200">
          <a:solidFill>
            <a:schemeClr val="tx1"/>
          </a:solidFill>
          <a:latin typeface="+mn-lt"/>
          <a:ea typeface="+mn-ea"/>
          <a:cs typeface="+mn-cs"/>
        </a:defRPr>
      </a:lvl3pPr>
      <a:lvl4pPr marL="1950690" algn="l" defTabSz="650230" rtl="0" eaLnBrk="1" latinLnBrk="0" hangingPunct="1">
        <a:defRPr sz="2560" kern="1200">
          <a:solidFill>
            <a:schemeClr val="tx1"/>
          </a:solidFill>
          <a:latin typeface="+mn-lt"/>
          <a:ea typeface="+mn-ea"/>
          <a:cs typeface="+mn-cs"/>
        </a:defRPr>
      </a:lvl4pPr>
      <a:lvl5pPr marL="2600919" algn="l" defTabSz="650230" rtl="0" eaLnBrk="1" latinLnBrk="0" hangingPunct="1">
        <a:defRPr sz="2560" kern="1200">
          <a:solidFill>
            <a:schemeClr val="tx1"/>
          </a:solidFill>
          <a:latin typeface="+mn-lt"/>
          <a:ea typeface="+mn-ea"/>
          <a:cs typeface="+mn-cs"/>
        </a:defRPr>
      </a:lvl5pPr>
      <a:lvl6pPr marL="3251149" algn="l" defTabSz="650230" rtl="0" eaLnBrk="1" latinLnBrk="0" hangingPunct="1">
        <a:defRPr sz="2560" kern="1200">
          <a:solidFill>
            <a:schemeClr val="tx1"/>
          </a:solidFill>
          <a:latin typeface="+mn-lt"/>
          <a:ea typeface="+mn-ea"/>
          <a:cs typeface="+mn-cs"/>
        </a:defRPr>
      </a:lvl6pPr>
      <a:lvl7pPr marL="3901379" algn="l" defTabSz="650230" rtl="0" eaLnBrk="1" latinLnBrk="0" hangingPunct="1">
        <a:defRPr sz="2560" kern="1200">
          <a:solidFill>
            <a:schemeClr val="tx1"/>
          </a:solidFill>
          <a:latin typeface="+mn-lt"/>
          <a:ea typeface="+mn-ea"/>
          <a:cs typeface="+mn-cs"/>
        </a:defRPr>
      </a:lvl7pPr>
      <a:lvl8pPr marL="4551609" algn="l" defTabSz="650230" rtl="0" eaLnBrk="1" latinLnBrk="0" hangingPunct="1">
        <a:defRPr sz="2560" kern="1200">
          <a:solidFill>
            <a:schemeClr val="tx1"/>
          </a:solidFill>
          <a:latin typeface="+mn-lt"/>
          <a:ea typeface="+mn-ea"/>
          <a:cs typeface="+mn-cs"/>
        </a:defRPr>
      </a:lvl8pPr>
      <a:lvl9pPr marL="5201839" algn="l" defTabSz="650230" rtl="0" eaLnBrk="1" latinLnBrk="0" hangingPunct="1">
        <a:defRPr sz="25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65005A-6B12-C07D-F7D1-016DCC194ED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MRRA Annual Meeting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A7BF9E5-7DD4-13E2-4AA1-F40D8922CFF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4400" dirty="0"/>
              <a:t>13 December 2022</a:t>
            </a:r>
          </a:p>
        </p:txBody>
      </p:sp>
    </p:spTree>
    <p:extLst>
      <p:ext uri="{BB962C8B-B14F-4D97-AF65-F5344CB8AC3E}">
        <p14:creationId xmlns:p14="http://schemas.microsoft.com/office/powerpoint/2010/main" val="384253097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idx="1"/>
          </p:nvPr>
        </p:nvSpPr>
        <p:spPr>
          <a:xfrm>
            <a:off x="866985" y="2401376"/>
            <a:ext cx="9027860" cy="648523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609600" indent="-571500">
              <a:lnSpc>
                <a:spcPct val="100000"/>
              </a:lnSpc>
              <a:spcBef>
                <a:spcPts val="100"/>
              </a:spcBef>
              <a:buSzPct val="75000"/>
              <a:buFont typeface="Wingdings" panose="05000000000000000000" pitchFamily="2" charset="2"/>
              <a:buChar char="q"/>
              <a:tabLst>
                <a:tab pos="481965" algn="l"/>
                <a:tab pos="482600" algn="l"/>
              </a:tabLst>
            </a:pPr>
            <a:r>
              <a:rPr sz="3600" dirty="0"/>
              <a:t>Continue</a:t>
            </a:r>
            <a:r>
              <a:rPr sz="3600" spc="-65" dirty="0"/>
              <a:t> </a:t>
            </a:r>
            <a:r>
              <a:rPr sz="3600" dirty="0"/>
              <a:t>to</a:t>
            </a:r>
            <a:r>
              <a:rPr sz="3600" spc="-50" dirty="0"/>
              <a:t> </a:t>
            </a:r>
            <a:r>
              <a:rPr sz="3600" dirty="0"/>
              <a:t>increase</a:t>
            </a:r>
            <a:r>
              <a:rPr sz="3600" spc="-50" dirty="0"/>
              <a:t> </a:t>
            </a:r>
            <a:r>
              <a:rPr sz="3600" spc="-10" dirty="0"/>
              <a:t>Membership</a:t>
            </a:r>
            <a:endParaRPr sz="3600" dirty="0"/>
          </a:p>
          <a:p>
            <a:pPr marL="0" indent="0">
              <a:lnSpc>
                <a:spcPct val="100000"/>
              </a:lnSpc>
              <a:spcBef>
                <a:spcPts val="15"/>
              </a:spcBef>
              <a:buNone/>
            </a:pPr>
            <a:endParaRPr sz="3700" dirty="0"/>
          </a:p>
          <a:p>
            <a:pPr marL="609600" marR="30480" indent="-571500">
              <a:lnSpc>
                <a:spcPts val="4200"/>
              </a:lnSpc>
              <a:buSzPct val="75000"/>
              <a:buFont typeface="Wingdings" panose="05000000000000000000" pitchFamily="2" charset="2"/>
              <a:buChar char="q"/>
              <a:tabLst>
                <a:tab pos="481965" algn="l"/>
                <a:tab pos="482600" algn="l"/>
              </a:tabLst>
            </a:pPr>
            <a:r>
              <a:rPr sz="3600" dirty="0"/>
              <a:t>Grow</a:t>
            </a:r>
            <a:r>
              <a:rPr sz="3600" spc="-70" dirty="0"/>
              <a:t> </a:t>
            </a:r>
            <a:r>
              <a:rPr sz="3600" dirty="0"/>
              <a:t>Our</a:t>
            </a:r>
            <a:r>
              <a:rPr sz="3600" spc="-55" dirty="0"/>
              <a:t> </a:t>
            </a:r>
            <a:r>
              <a:rPr sz="3600" dirty="0"/>
              <a:t>Rowing</a:t>
            </a:r>
            <a:r>
              <a:rPr sz="3600" spc="-60" dirty="0"/>
              <a:t> </a:t>
            </a:r>
            <a:r>
              <a:rPr sz="3600" dirty="0"/>
              <a:t>Community</a:t>
            </a:r>
            <a:r>
              <a:rPr sz="3600" spc="-55" dirty="0"/>
              <a:t> </a:t>
            </a:r>
            <a:r>
              <a:rPr sz="3600" dirty="0"/>
              <a:t>-</a:t>
            </a:r>
            <a:r>
              <a:rPr sz="3600" spc="-60" dirty="0"/>
              <a:t> </a:t>
            </a:r>
            <a:r>
              <a:rPr sz="3600" dirty="0"/>
              <a:t>continue</a:t>
            </a:r>
            <a:r>
              <a:rPr sz="3600" spc="-55" dirty="0"/>
              <a:t> </a:t>
            </a:r>
            <a:r>
              <a:rPr sz="3600" spc="-10" dirty="0"/>
              <a:t>Learn </a:t>
            </a:r>
            <a:r>
              <a:rPr sz="3600" dirty="0"/>
              <a:t>to</a:t>
            </a:r>
            <a:r>
              <a:rPr sz="3600" spc="-70" dirty="0"/>
              <a:t> </a:t>
            </a:r>
            <a:r>
              <a:rPr sz="3600" dirty="0"/>
              <a:t>Row</a:t>
            </a:r>
            <a:r>
              <a:rPr sz="3600" spc="-70" dirty="0"/>
              <a:t> </a:t>
            </a:r>
            <a:r>
              <a:rPr sz="3600" spc="-10" dirty="0"/>
              <a:t>programs</a:t>
            </a:r>
            <a:r>
              <a:rPr sz="3600" spc="-70" dirty="0"/>
              <a:t> </a:t>
            </a:r>
            <a:r>
              <a:rPr sz="3600" dirty="0"/>
              <a:t>and</a:t>
            </a:r>
            <a:r>
              <a:rPr sz="3600" spc="-70" dirty="0"/>
              <a:t> </a:t>
            </a:r>
            <a:r>
              <a:rPr sz="3600" dirty="0"/>
              <a:t>partnerships</a:t>
            </a:r>
            <a:r>
              <a:rPr sz="3600" spc="-70" dirty="0"/>
              <a:t> </a:t>
            </a:r>
            <a:r>
              <a:rPr sz="3600" spc="-20" dirty="0"/>
              <a:t>with </a:t>
            </a:r>
            <a:r>
              <a:rPr sz="3600" dirty="0"/>
              <a:t>boathouse</a:t>
            </a:r>
            <a:r>
              <a:rPr sz="3600" spc="-100" dirty="0"/>
              <a:t> </a:t>
            </a:r>
            <a:r>
              <a:rPr sz="3600" spc="-10" dirty="0"/>
              <a:t>users</a:t>
            </a:r>
            <a:endParaRPr lang="en-US" sz="3600" spc="-10" dirty="0"/>
          </a:p>
          <a:p>
            <a:pPr marL="609600" marR="30480" indent="-571500">
              <a:lnSpc>
                <a:spcPts val="4200"/>
              </a:lnSpc>
              <a:buSzPct val="75000"/>
              <a:buFont typeface="Wingdings" panose="05000000000000000000" pitchFamily="2" charset="2"/>
              <a:buChar char="q"/>
              <a:tabLst>
                <a:tab pos="481965" algn="l"/>
                <a:tab pos="482600" algn="l"/>
              </a:tabLst>
            </a:pPr>
            <a:endParaRPr lang="en-US" sz="3600" spc="-10" dirty="0"/>
          </a:p>
          <a:p>
            <a:pPr marL="609600" marR="30480" indent="-571500">
              <a:lnSpc>
                <a:spcPts val="4200"/>
              </a:lnSpc>
              <a:buSzPct val="75000"/>
              <a:buFont typeface="Wingdings" panose="05000000000000000000" pitchFamily="2" charset="2"/>
              <a:buChar char="q"/>
              <a:tabLst>
                <a:tab pos="481965" algn="l"/>
                <a:tab pos="482600" algn="l"/>
              </a:tabLst>
            </a:pPr>
            <a:r>
              <a:rPr lang="en-US" sz="3600" spc="-10" dirty="0"/>
              <a:t>Festival Regatta Sunday June 25, 2023</a:t>
            </a:r>
          </a:p>
          <a:p>
            <a:pPr marL="609600" marR="30480" indent="-571500">
              <a:lnSpc>
                <a:spcPts val="4200"/>
              </a:lnSpc>
              <a:buSzPct val="75000"/>
              <a:buFont typeface="Wingdings" panose="05000000000000000000" pitchFamily="2" charset="2"/>
              <a:buChar char="q"/>
              <a:tabLst>
                <a:tab pos="481965" algn="l"/>
                <a:tab pos="482600" algn="l"/>
              </a:tabLst>
            </a:pPr>
            <a:endParaRPr lang="en-US" sz="3600" spc="-10" dirty="0"/>
          </a:p>
          <a:p>
            <a:pPr marL="609600" marR="30480" indent="-571500">
              <a:lnSpc>
                <a:spcPts val="4200"/>
              </a:lnSpc>
              <a:buSzPct val="75000"/>
              <a:buFont typeface="Wingdings" panose="05000000000000000000" pitchFamily="2" charset="2"/>
              <a:buChar char="q"/>
              <a:tabLst>
                <a:tab pos="481965" algn="l"/>
                <a:tab pos="482600" algn="l"/>
              </a:tabLst>
            </a:pPr>
            <a:r>
              <a:rPr lang="en-US" sz="3600" spc="-10" dirty="0"/>
              <a:t>Looking for </a:t>
            </a:r>
            <a:r>
              <a:rPr lang="en-US" sz="3600" spc="-10" dirty="0" err="1"/>
              <a:t>Boatcaptain</a:t>
            </a:r>
            <a:endParaRPr lang="en-US" sz="3600" spc="-10" dirty="0"/>
          </a:p>
          <a:p>
            <a:pPr marL="607051" marR="30480" lvl="1" indent="0">
              <a:lnSpc>
                <a:spcPts val="4200"/>
              </a:lnSpc>
              <a:buSzPct val="75000"/>
              <a:buNone/>
              <a:tabLst>
                <a:tab pos="481965" algn="l"/>
                <a:tab pos="482600" algn="l"/>
              </a:tabLst>
            </a:pPr>
            <a:r>
              <a:rPr lang="en-US" sz="3316" spc="-10" dirty="0"/>
              <a:t>- And Committee Volunteers</a:t>
            </a:r>
            <a:endParaRPr lang="en-US" sz="3600" spc="-10" dirty="0"/>
          </a:p>
        </p:txBody>
      </p:sp>
      <p:sp>
        <p:nvSpPr>
          <p:cNvPr id="8" name="Title 7">
            <a:extLst>
              <a:ext uri="{FF2B5EF4-FFF2-40B4-BE49-F238E27FC236}">
                <a16:creationId xmlns:a16="http://schemas.microsoft.com/office/drawing/2014/main" id="{5E21748E-A061-5912-B0A9-05BF9CB690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Looking ahead to 2023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4CA231-E008-EEB2-0485-8BB87CE637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Vote for 2023 Membership Fee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66D0E5-82DB-F699-069C-94C42B5B56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Motion from Karen Scammell to keep membership fees at $200 with $25 discount if paid by 15 January 2023</a:t>
            </a:r>
          </a:p>
        </p:txBody>
      </p:sp>
    </p:spTree>
    <p:extLst>
      <p:ext uri="{BB962C8B-B14F-4D97-AF65-F5344CB8AC3E}">
        <p14:creationId xmlns:p14="http://schemas.microsoft.com/office/powerpoint/2010/main" val="115680431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990600" y="3928169"/>
            <a:ext cx="147320" cy="4368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700" dirty="0">
                <a:latin typeface="Arial Rounded MT Bold"/>
                <a:cs typeface="Arial Rounded MT Bold"/>
              </a:rPr>
              <a:t>•</a:t>
            </a:r>
            <a:endParaRPr sz="2700">
              <a:latin typeface="Arial Rounded MT Bold"/>
              <a:cs typeface="Arial Rounded MT Bold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435100" y="3853258"/>
            <a:ext cx="689419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dirty="0">
                <a:latin typeface="Arial Rounded MT Bold"/>
                <a:cs typeface="Arial Rounded MT Bold"/>
              </a:rPr>
              <a:t>Outgoing</a:t>
            </a:r>
            <a:r>
              <a:rPr sz="3600" spc="-105" dirty="0">
                <a:latin typeface="Arial Rounded MT Bold"/>
                <a:cs typeface="Arial Rounded MT Bold"/>
              </a:rPr>
              <a:t> </a:t>
            </a:r>
            <a:r>
              <a:rPr sz="3600" dirty="0">
                <a:latin typeface="Arial Rounded MT Bold"/>
                <a:cs typeface="Arial Rounded MT Bold"/>
              </a:rPr>
              <a:t>Board</a:t>
            </a:r>
            <a:r>
              <a:rPr sz="3600" spc="-95" dirty="0">
                <a:latin typeface="Arial Rounded MT Bold"/>
                <a:cs typeface="Arial Rounded MT Bold"/>
              </a:rPr>
              <a:t> </a:t>
            </a:r>
            <a:r>
              <a:rPr sz="3600" dirty="0">
                <a:latin typeface="Arial Rounded MT Bold"/>
                <a:cs typeface="Arial Rounded MT Bold"/>
              </a:rPr>
              <a:t>Members</a:t>
            </a:r>
            <a:r>
              <a:rPr sz="3600" spc="-90" dirty="0">
                <a:latin typeface="Arial Rounded MT Bold"/>
                <a:cs typeface="Arial Rounded MT Bold"/>
              </a:rPr>
              <a:t> </a:t>
            </a:r>
            <a:r>
              <a:rPr sz="3600" spc="-20" dirty="0">
                <a:latin typeface="Arial Rounded MT Bold"/>
                <a:cs typeface="Arial Rounded MT Bold"/>
              </a:rPr>
              <a:t>2022</a:t>
            </a:r>
            <a:endParaRPr sz="3600">
              <a:latin typeface="Arial Rounded MT Bold"/>
              <a:cs typeface="Arial Rounded MT Bold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990600" y="4994969"/>
            <a:ext cx="147320" cy="4368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700" dirty="0">
                <a:latin typeface="Arial Rounded MT Bold"/>
                <a:cs typeface="Arial Rounded MT Bold"/>
              </a:rPr>
              <a:t>•</a:t>
            </a:r>
            <a:endParaRPr sz="2700">
              <a:latin typeface="Arial Rounded MT Bold"/>
              <a:cs typeface="Arial Rounded MT Bold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435100" y="4920058"/>
            <a:ext cx="559244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dirty="0">
                <a:latin typeface="Arial Rounded MT Bold"/>
                <a:cs typeface="Arial Rounded MT Bold"/>
              </a:rPr>
              <a:t>Carl</a:t>
            </a:r>
            <a:r>
              <a:rPr sz="3600" spc="-85" dirty="0">
                <a:latin typeface="Arial Rounded MT Bold"/>
                <a:cs typeface="Arial Rounded MT Bold"/>
              </a:rPr>
              <a:t> </a:t>
            </a:r>
            <a:r>
              <a:rPr sz="3600" dirty="0">
                <a:latin typeface="Arial Rounded MT Bold"/>
                <a:cs typeface="Arial Rounded MT Bold"/>
              </a:rPr>
              <a:t>Popolo</a:t>
            </a:r>
            <a:r>
              <a:rPr sz="3600" spc="-85" dirty="0">
                <a:latin typeface="Arial Rounded MT Bold"/>
                <a:cs typeface="Arial Rounded MT Bold"/>
              </a:rPr>
              <a:t> </a:t>
            </a:r>
            <a:r>
              <a:rPr sz="3600" dirty="0">
                <a:latin typeface="Arial Rounded MT Bold"/>
                <a:cs typeface="Arial Rounded MT Bold"/>
              </a:rPr>
              <a:t>-</a:t>
            </a:r>
            <a:r>
              <a:rPr sz="3600" spc="-85" dirty="0">
                <a:latin typeface="Arial Rounded MT Bold"/>
                <a:cs typeface="Arial Rounded MT Bold"/>
              </a:rPr>
              <a:t> </a:t>
            </a:r>
            <a:r>
              <a:rPr sz="3600" dirty="0">
                <a:latin typeface="Arial Rounded MT Bold"/>
                <a:cs typeface="Arial Rounded MT Bold"/>
              </a:rPr>
              <a:t>Web</a:t>
            </a:r>
            <a:r>
              <a:rPr sz="3600" spc="-85" dirty="0">
                <a:latin typeface="Arial Rounded MT Bold"/>
                <a:cs typeface="Arial Rounded MT Bold"/>
              </a:rPr>
              <a:t> </a:t>
            </a:r>
            <a:r>
              <a:rPr sz="3600" spc="-10" dirty="0">
                <a:latin typeface="Arial Rounded MT Bold"/>
                <a:cs typeface="Arial Rounded MT Bold"/>
              </a:rPr>
              <a:t>Master</a:t>
            </a:r>
            <a:endParaRPr sz="3600">
              <a:latin typeface="Arial Rounded MT Bold"/>
              <a:cs typeface="Arial Rounded MT Bold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990600" y="6061769"/>
            <a:ext cx="147320" cy="4368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700" dirty="0">
                <a:latin typeface="Arial Rounded MT Bold"/>
                <a:cs typeface="Arial Rounded MT Bold"/>
              </a:rPr>
              <a:t>•</a:t>
            </a:r>
            <a:endParaRPr sz="2700">
              <a:latin typeface="Arial Rounded MT Bold"/>
              <a:cs typeface="Arial Rounded MT Bold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435100" y="5986858"/>
            <a:ext cx="7531734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dirty="0">
                <a:latin typeface="Arial Rounded MT Bold"/>
                <a:cs typeface="Arial Rounded MT Bold"/>
              </a:rPr>
              <a:t>LRRA</a:t>
            </a:r>
            <a:r>
              <a:rPr sz="3600" spc="-80" dirty="0">
                <a:latin typeface="Arial Rounded MT Bold"/>
                <a:cs typeface="Arial Rounded MT Bold"/>
              </a:rPr>
              <a:t> </a:t>
            </a:r>
            <a:r>
              <a:rPr sz="3600" dirty="0">
                <a:latin typeface="Arial Rounded MT Bold"/>
                <a:cs typeface="Arial Rounded MT Bold"/>
              </a:rPr>
              <a:t>Jessica</a:t>
            </a:r>
            <a:r>
              <a:rPr sz="3600" spc="-75" dirty="0">
                <a:latin typeface="Arial Rounded MT Bold"/>
                <a:cs typeface="Arial Rounded MT Bold"/>
              </a:rPr>
              <a:t> </a:t>
            </a:r>
            <a:r>
              <a:rPr sz="3600" spc="-40" dirty="0">
                <a:latin typeface="Arial Rounded MT Bold"/>
                <a:cs typeface="Arial Rounded MT Bold"/>
              </a:rPr>
              <a:t>Murray,</a:t>
            </a:r>
            <a:r>
              <a:rPr sz="3600" spc="-75" dirty="0">
                <a:latin typeface="Arial Rounded MT Bold"/>
                <a:cs typeface="Arial Rounded MT Bold"/>
              </a:rPr>
              <a:t> </a:t>
            </a:r>
            <a:r>
              <a:rPr sz="3600" dirty="0">
                <a:latin typeface="Arial Rounded MT Bold"/>
                <a:cs typeface="Arial Rounded MT Bold"/>
              </a:rPr>
              <a:t>Rob</a:t>
            </a:r>
            <a:r>
              <a:rPr sz="3600" spc="-70" dirty="0">
                <a:latin typeface="Arial Rounded MT Bold"/>
                <a:cs typeface="Arial Rounded MT Bold"/>
              </a:rPr>
              <a:t> </a:t>
            </a:r>
            <a:r>
              <a:rPr sz="3600" spc="-40" dirty="0">
                <a:latin typeface="Arial Rounded MT Bold"/>
                <a:cs typeface="Arial Rounded MT Bold"/>
              </a:rPr>
              <a:t>Waters</a:t>
            </a:r>
            <a:endParaRPr sz="3600">
              <a:latin typeface="Arial Rounded MT Bold"/>
              <a:cs typeface="Arial Rounded MT Bold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990600" y="7128569"/>
            <a:ext cx="147320" cy="4368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700" dirty="0">
                <a:latin typeface="Arial Rounded MT Bold"/>
                <a:cs typeface="Arial Rounded MT Bold"/>
              </a:rPr>
              <a:t>•</a:t>
            </a:r>
            <a:endParaRPr sz="2700">
              <a:latin typeface="Arial Rounded MT Bold"/>
              <a:cs typeface="Arial Rounded MT Bold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1435100" y="7053658"/>
            <a:ext cx="1047369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dirty="0">
                <a:latin typeface="Arial Rounded MT Bold"/>
                <a:cs typeface="Arial Rounded MT Bold"/>
              </a:rPr>
              <a:t>Linas</a:t>
            </a:r>
            <a:r>
              <a:rPr sz="3600" spc="-60" dirty="0">
                <a:latin typeface="Arial Rounded MT Bold"/>
                <a:cs typeface="Arial Rounded MT Bold"/>
              </a:rPr>
              <a:t> </a:t>
            </a:r>
            <a:r>
              <a:rPr sz="3600" spc="-10" dirty="0">
                <a:latin typeface="Arial Rounded MT Bold"/>
                <a:cs typeface="Arial Rounded MT Bold"/>
              </a:rPr>
              <a:t>Alinskas,</a:t>
            </a:r>
            <a:r>
              <a:rPr sz="3600" spc="-60" dirty="0">
                <a:latin typeface="Arial Rounded MT Bold"/>
                <a:cs typeface="Arial Rounded MT Bold"/>
              </a:rPr>
              <a:t> </a:t>
            </a:r>
            <a:r>
              <a:rPr sz="3600" dirty="0">
                <a:latin typeface="Arial Rounded MT Bold"/>
                <a:cs typeface="Arial Rounded MT Bold"/>
              </a:rPr>
              <a:t>Andy</a:t>
            </a:r>
            <a:r>
              <a:rPr sz="3600" spc="-60" dirty="0">
                <a:latin typeface="Arial Rounded MT Bold"/>
                <a:cs typeface="Arial Rounded MT Bold"/>
              </a:rPr>
              <a:t> </a:t>
            </a:r>
            <a:r>
              <a:rPr sz="3600" dirty="0">
                <a:latin typeface="Arial Rounded MT Bold"/>
                <a:cs typeface="Arial Rounded MT Bold"/>
              </a:rPr>
              <a:t>Hutchinson,</a:t>
            </a:r>
            <a:r>
              <a:rPr sz="3600" spc="-60" dirty="0">
                <a:latin typeface="Arial Rounded MT Bold"/>
                <a:cs typeface="Arial Rounded MT Bold"/>
              </a:rPr>
              <a:t> </a:t>
            </a:r>
            <a:r>
              <a:rPr sz="3600" dirty="0">
                <a:latin typeface="Arial Rounded MT Bold"/>
                <a:cs typeface="Arial Rounded MT Bold"/>
              </a:rPr>
              <a:t>Erin</a:t>
            </a:r>
            <a:r>
              <a:rPr sz="3600" spc="-55" dirty="0">
                <a:latin typeface="Arial Rounded MT Bold"/>
                <a:cs typeface="Arial Rounded MT Bold"/>
              </a:rPr>
              <a:t> </a:t>
            </a:r>
            <a:r>
              <a:rPr sz="3600" spc="-10" dirty="0">
                <a:latin typeface="Arial Rounded MT Bold"/>
                <a:cs typeface="Arial Rounded MT Bold"/>
              </a:rPr>
              <a:t>Heinhold</a:t>
            </a:r>
            <a:endParaRPr sz="3600">
              <a:latin typeface="Arial Rounded MT Bold"/>
              <a:cs typeface="Arial Rounded MT Bold"/>
            </a:endParaRPr>
          </a:p>
        </p:txBody>
      </p:sp>
      <p:sp>
        <p:nvSpPr>
          <p:cNvPr id="12" name="Title 11">
            <a:extLst>
              <a:ext uri="{FF2B5EF4-FFF2-40B4-BE49-F238E27FC236}">
                <a16:creationId xmlns:a16="http://schemas.microsoft.com/office/drawing/2014/main" id="{110F7B52-816C-FFDD-19C1-2783C56A2A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Sincere THANK YOU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E707D117-728C-9CAA-A367-3131FDF92B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MRRA Volunteers of the Year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C3E8834D-02FB-74A1-7201-27F9F667C4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64730" y="2618496"/>
            <a:ext cx="4395622" cy="819573"/>
          </a:xfrm>
        </p:spPr>
        <p:txBody>
          <a:bodyPr/>
          <a:lstStyle/>
          <a:p>
            <a:r>
              <a:rPr lang="en-US" dirty="0"/>
              <a:t>Linas </a:t>
            </a:r>
            <a:r>
              <a:rPr lang="en-US" dirty="0" err="1"/>
              <a:t>Alinskas</a:t>
            </a:r>
            <a:endParaRPr lang="en-US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FAFA31AB-823C-1124-C4B8-5C1DF1FBD3B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970849" y="2618495"/>
            <a:ext cx="4395622" cy="819573"/>
          </a:xfrm>
        </p:spPr>
        <p:txBody>
          <a:bodyPr/>
          <a:lstStyle/>
          <a:p>
            <a:r>
              <a:rPr lang="en-US" dirty="0"/>
              <a:t>Erin </a:t>
            </a:r>
            <a:r>
              <a:rPr lang="en-US" dirty="0" err="1"/>
              <a:t>Heinhold</a:t>
            </a:r>
            <a:endParaRPr lang="en-US" dirty="0"/>
          </a:p>
        </p:txBody>
      </p:sp>
      <p:pic>
        <p:nvPicPr>
          <p:cNvPr id="10" name="Content Placeholder 9">
            <a:extLst>
              <a:ext uri="{FF2B5EF4-FFF2-40B4-BE49-F238E27FC236}">
                <a16:creationId xmlns:a16="http://schemas.microsoft.com/office/drawing/2014/main" id="{74059B9C-72E9-5D30-1643-33A36CABB3D3}"/>
              </a:ext>
            </a:extLst>
          </p:cNvPr>
          <p:cNvPicPr>
            <a:picLocks noGrp="1" noChangeAspect="1"/>
          </p:cNvPicPr>
          <p:nvPr>
            <p:ph sz="quarter" idx="4"/>
          </p:nvPr>
        </p:nvPicPr>
        <p:blipFill>
          <a:blip r:embed="rId2"/>
          <a:stretch>
            <a:fillRect/>
          </a:stretch>
        </p:blipFill>
        <p:spPr>
          <a:xfrm>
            <a:off x="6654800" y="3640143"/>
            <a:ext cx="3123460" cy="5466055"/>
          </a:xfr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CAED2D8B-A8D9-13BD-2876-87EEE1EE90B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92200" y="3445325"/>
            <a:ext cx="2922995" cy="6109211"/>
          </a:xfrm>
          <a:prstGeom prst="rect">
            <a:avLst/>
          </a:prstGeo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35D31504-5EE3-FE0F-C118-DE5A773355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6986" y="866987"/>
            <a:ext cx="10867814" cy="1878471"/>
          </a:xfrm>
        </p:spPr>
        <p:txBody>
          <a:bodyPr>
            <a:normAutofit/>
          </a:bodyPr>
          <a:lstStyle/>
          <a:p>
            <a:r>
              <a:rPr lang="en-US" dirty="0"/>
              <a:t>In Appreciation for Decades of Service, the TRR and MRRA Honor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6B28666C-1BF9-CCA3-567B-6A72AF531E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5400" dirty="0"/>
              <a:t>Wilma and John </a:t>
            </a:r>
            <a:r>
              <a:rPr lang="en-US" sz="5400" dirty="0" err="1"/>
              <a:t>Breiland</a:t>
            </a:r>
            <a:endParaRPr lang="en-US" sz="5400" dirty="0"/>
          </a:p>
          <a:p>
            <a:r>
              <a:rPr lang="en-US" sz="5400" dirty="0"/>
              <a:t>Bob and Mary Lynch</a:t>
            </a:r>
          </a:p>
          <a:p>
            <a:r>
              <a:rPr lang="en-US" sz="5400" dirty="0"/>
              <a:t>Mike Powers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BCFA71-6B46-4A48-2EB9-027669E6BE3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Any other business?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2DAF9EB-E697-0EF9-AFC4-731E34F8AB3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4800" dirty="0"/>
              <a:t>Motion to adjourn….</a:t>
            </a:r>
          </a:p>
        </p:txBody>
      </p:sp>
    </p:spTree>
    <p:extLst>
      <p:ext uri="{BB962C8B-B14F-4D97-AF65-F5344CB8AC3E}">
        <p14:creationId xmlns:p14="http://schemas.microsoft.com/office/powerpoint/2010/main" val="39290872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787400" y="609600"/>
            <a:ext cx="9582389" cy="14236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12700" defTabSz="914400"/>
            <a:r>
              <a:rPr lang="en-US" sz="4000" spc="-60" dirty="0"/>
              <a:t>Membership and Racks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4EC66B1E-DFA1-FEF6-F01B-F74155CC8E34}"/>
              </a:ext>
            </a:extLst>
          </p:cNvPr>
          <p:cNvSpPr txBox="1"/>
          <p:nvPr/>
        </p:nvSpPr>
        <p:spPr>
          <a:xfrm>
            <a:off x="558800" y="2022327"/>
            <a:ext cx="11125201" cy="69342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lnSpcReduction="10000"/>
          </a:bodyPr>
          <a:lstStyle/>
          <a:p>
            <a:pPr indent="-182880" defTabSz="9144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Font typeface="Wingdings 2" pitchFamily="18" charset="2"/>
              <a:buChar char=""/>
            </a:pPr>
            <a:r>
              <a:rPr lang="en-US" sz="3200" dirty="0"/>
              <a:t>Members: 70 total </a:t>
            </a:r>
          </a:p>
          <a:p>
            <a:pPr lvl="1" indent="-182880" defTabSz="9144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Font typeface="Wingdings 2" pitchFamily="18" charset="2"/>
              <a:buChar char=""/>
            </a:pPr>
            <a:r>
              <a:rPr lang="en-US" sz="3200" dirty="0"/>
              <a:t>58 Regular Voting</a:t>
            </a:r>
          </a:p>
          <a:p>
            <a:pPr marL="274320" lvl="1" defTabSz="9144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</a:pPr>
            <a:endParaRPr lang="en-US" sz="3200" dirty="0"/>
          </a:p>
          <a:p>
            <a:pPr indent="-182880" defTabSz="9144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Font typeface="Wingdings 2" pitchFamily="18" charset="2"/>
              <a:buChar char=""/>
            </a:pPr>
            <a:r>
              <a:rPr lang="en-US" sz="3200" dirty="0"/>
              <a:t>Racks: 19 paid full </a:t>
            </a:r>
          </a:p>
          <a:p>
            <a:pPr indent="-182880" defTabSz="9144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Font typeface="Wingdings 2" pitchFamily="18" charset="2"/>
              <a:buChar char=""/>
            </a:pPr>
            <a:r>
              <a:rPr lang="en-US" sz="3200" dirty="0"/>
              <a:t>Learn to Scull – 15 Participants</a:t>
            </a:r>
          </a:p>
          <a:p>
            <a:pPr lvl="1" indent="-182880" defTabSz="9144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Font typeface="Wingdings 2" pitchFamily="18" charset="2"/>
              <a:buChar char=""/>
            </a:pPr>
            <a:r>
              <a:rPr lang="en-US" sz="3200" dirty="0"/>
              <a:t>5 Joined MRRA </a:t>
            </a:r>
          </a:p>
          <a:p>
            <a:pPr marL="274320" lvl="1" defTabSz="9144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</a:pPr>
            <a:endParaRPr lang="en-US" sz="3200" dirty="0"/>
          </a:p>
          <a:p>
            <a:pPr indent="-182880" defTabSz="9144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Font typeface="Wingdings 2" pitchFamily="18" charset="2"/>
              <a:buChar char=""/>
            </a:pPr>
            <a:r>
              <a:rPr lang="en-US" sz="3200" dirty="0"/>
              <a:t>1 Lowell High School Graduating Senior Scholarship ($500)</a:t>
            </a:r>
          </a:p>
          <a:p>
            <a:pPr defTabSz="9144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</a:pPr>
            <a:endParaRPr lang="en-US" sz="3200" dirty="0"/>
          </a:p>
          <a:p>
            <a:pPr indent="-182880" defTabSz="9144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Font typeface="Wingdings 2" pitchFamily="18" charset="2"/>
              <a:buChar char=""/>
            </a:pPr>
            <a:r>
              <a:rPr lang="en-US" sz="3200" dirty="0"/>
              <a:t>6 Lowell High School Coaches received Non-Voting membership with  Off-Peak sculling</a:t>
            </a:r>
          </a:p>
          <a:p>
            <a:pPr defTabSz="9144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</a:pPr>
            <a:endParaRPr lang="en-US" sz="3200" dirty="0"/>
          </a:p>
          <a:p>
            <a:pPr indent="-182880" defTabSz="9144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Font typeface="Wingdings 2" pitchFamily="18" charset="2"/>
              <a:buChar char=""/>
            </a:pPr>
            <a:r>
              <a:rPr lang="en-US" sz="3200" dirty="0"/>
              <a:t>22 UMASS Lowell Rowers took advantage of MRRA Scholarship – Non-voting membership with Off-Peak Sculling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/>
          <p:nvPr/>
        </p:nvSpPr>
        <p:spPr>
          <a:xfrm>
            <a:off x="1092200" y="1802971"/>
            <a:ext cx="9296400" cy="1156727"/>
          </a:xfrm>
          <a:prstGeom prst="rect">
            <a:avLst/>
          </a:prstGeom>
        </p:spPr>
        <p:txBody>
          <a:bodyPr vert="horz" wrap="square" lIns="0" tIns="40640" rIns="0" bIns="0" rtlCol="0">
            <a:spAutoFit/>
          </a:bodyPr>
          <a:lstStyle/>
          <a:p>
            <a:pPr marL="12700" marR="5080">
              <a:lnSpc>
                <a:spcPts val="4200"/>
              </a:lnSpc>
              <a:spcBef>
                <a:spcPts val="320"/>
              </a:spcBef>
            </a:pPr>
            <a:r>
              <a:rPr sz="3600" dirty="0">
                <a:latin typeface="Arial Rounded MT Bold"/>
                <a:cs typeface="Arial Rounded MT Bold"/>
              </a:rPr>
              <a:t>Learn</a:t>
            </a:r>
            <a:r>
              <a:rPr sz="3600" spc="-25" dirty="0">
                <a:latin typeface="Arial Rounded MT Bold"/>
                <a:cs typeface="Arial Rounded MT Bold"/>
              </a:rPr>
              <a:t> </a:t>
            </a:r>
            <a:r>
              <a:rPr sz="3600" dirty="0">
                <a:latin typeface="Arial Rounded MT Bold"/>
                <a:cs typeface="Arial Rounded MT Bold"/>
              </a:rPr>
              <a:t>to</a:t>
            </a:r>
            <a:r>
              <a:rPr sz="3600" spc="-15" dirty="0">
                <a:latin typeface="Arial Rounded MT Bold"/>
                <a:cs typeface="Arial Rounded MT Bold"/>
              </a:rPr>
              <a:t> </a:t>
            </a:r>
            <a:r>
              <a:rPr sz="3600" dirty="0">
                <a:latin typeface="Arial Rounded MT Bold"/>
                <a:cs typeface="Arial Rounded MT Bold"/>
              </a:rPr>
              <a:t>Scull</a:t>
            </a:r>
            <a:r>
              <a:rPr sz="3600" spc="-15" dirty="0">
                <a:latin typeface="Arial Rounded MT Bold"/>
                <a:cs typeface="Arial Rounded MT Bold"/>
              </a:rPr>
              <a:t> </a:t>
            </a:r>
            <a:r>
              <a:rPr lang="en-US" sz="3600" spc="-15" dirty="0">
                <a:latin typeface="Arial Rounded MT Bold"/>
                <a:cs typeface="Arial Rounded MT Bold"/>
              </a:rPr>
              <a:t>1</a:t>
            </a:r>
            <a:r>
              <a:rPr lang="en-US" sz="3600" dirty="0">
                <a:latin typeface="Arial Rounded MT Bold"/>
                <a:cs typeface="Arial Rounded MT Bold"/>
              </a:rPr>
              <a:t>:  7 </a:t>
            </a:r>
            <a:r>
              <a:rPr sz="3600" dirty="0">
                <a:latin typeface="Arial Rounded MT Bold"/>
                <a:cs typeface="Arial Rounded MT Bold"/>
              </a:rPr>
              <a:t>Participants</a:t>
            </a:r>
            <a:r>
              <a:rPr sz="3600" spc="-15" dirty="0">
                <a:latin typeface="Arial Rounded MT Bold"/>
                <a:cs typeface="Arial Rounded MT Bold"/>
              </a:rPr>
              <a:t> </a:t>
            </a:r>
            <a:endParaRPr lang="en-US" sz="3600" spc="-15" dirty="0">
              <a:latin typeface="Arial Rounded MT Bold"/>
              <a:cs typeface="Arial Rounded MT Bold"/>
            </a:endParaRPr>
          </a:p>
          <a:p>
            <a:pPr marL="12700" marR="5080">
              <a:lnSpc>
                <a:spcPts val="4200"/>
              </a:lnSpc>
              <a:spcBef>
                <a:spcPts val="320"/>
              </a:spcBef>
            </a:pPr>
            <a:r>
              <a:rPr sz="3600" dirty="0">
                <a:latin typeface="Arial Rounded MT Bold"/>
                <a:cs typeface="Arial Rounded MT Bold"/>
              </a:rPr>
              <a:t>-</a:t>
            </a:r>
            <a:r>
              <a:rPr sz="3600" spc="-15" dirty="0">
                <a:latin typeface="Arial Rounded MT Bold"/>
                <a:cs typeface="Arial Rounded MT Bold"/>
              </a:rPr>
              <a:t> </a:t>
            </a:r>
            <a:r>
              <a:rPr sz="3600" dirty="0">
                <a:latin typeface="Arial Rounded MT Bold"/>
                <a:cs typeface="Arial Rounded MT Bold"/>
              </a:rPr>
              <a:t>5</a:t>
            </a:r>
            <a:r>
              <a:rPr sz="3600" spc="-15" dirty="0">
                <a:latin typeface="Arial Rounded MT Bold"/>
                <a:cs typeface="Arial Rounded MT Bold"/>
              </a:rPr>
              <a:t> </a:t>
            </a:r>
            <a:r>
              <a:rPr sz="3600" spc="-10" dirty="0">
                <a:latin typeface="Arial Rounded MT Bold"/>
                <a:cs typeface="Arial Rounded MT Bold"/>
              </a:rPr>
              <a:t>passed </a:t>
            </a:r>
            <a:r>
              <a:rPr sz="3600" dirty="0">
                <a:latin typeface="Arial Rounded MT Bold"/>
                <a:cs typeface="Arial Rounded MT Bold"/>
              </a:rPr>
              <a:t>Captains</a:t>
            </a:r>
            <a:r>
              <a:rPr sz="3600" spc="-15" dirty="0">
                <a:latin typeface="Arial Rounded MT Bold"/>
                <a:cs typeface="Arial Rounded MT Bold"/>
              </a:rPr>
              <a:t> </a:t>
            </a:r>
            <a:r>
              <a:rPr sz="3600" dirty="0">
                <a:latin typeface="Arial Rounded MT Bold"/>
                <a:cs typeface="Arial Rounded MT Bold"/>
              </a:rPr>
              <a:t>test</a:t>
            </a:r>
            <a:r>
              <a:rPr sz="3600" spc="-15" dirty="0">
                <a:latin typeface="Arial Rounded MT Bold"/>
                <a:cs typeface="Arial Rounded MT Bold"/>
              </a:rPr>
              <a:t> </a:t>
            </a:r>
            <a:r>
              <a:rPr sz="3600" dirty="0">
                <a:latin typeface="Arial Rounded MT Bold"/>
                <a:cs typeface="Arial Rounded MT Bold"/>
              </a:rPr>
              <a:t>and</a:t>
            </a:r>
            <a:r>
              <a:rPr sz="3600" spc="-15" dirty="0">
                <a:latin typeface="Arial Rounded MT Bold"/>
                <a:cs typeface="Arial Rounded MT Bold"/>
              </a:rPr>
              <a:t> </a:t>
            </a:r>
            <a:r>
              <a:rPr sz="3600" dirty="0">
                <a:latin typeface="Arial Rounded MT Bold"/>
                <a:cs typeface="Arial Rounded MT Bold"/>
              </a:rPr>
              <a:t>joined</a:t>
            </a:r>
            <a:r>
              <a:rPr sz="3600" spc="-15" dirty="0">
                <a:latin typeface="Arial Rounded MT Bold"/>
                <a:cs typeface="Arial Rounded MT Bold"/>
              </a:rPr>
              <a:t> </a:t>
            </a:r>
            <a:r>
              <a:rPr sz="3600" spc="-20" dirty="0">
                <a:latin typeface="Arial Rounded MT Bold"/>
                <a:cs typeface="Arial Rounded MT Bold"/>
              </a:rPr>
              <a:t>MRRA</a:t>
            </a:r>
            <a:endParaRPr sz="3600" dirty="0">
              <a:latin typeface="Arial Rounded MT Bold"/>
              <a:cs typeface="Arial Rounded MT Bold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4327526" y="3879909"/>
            <a:ext cx="6807834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dirty="0">
                <a:latin typeface="Arial Rounded MT Bold"/>
                <a:cs typeface="Arial Rounded MT Bold"/>
              </a:rPr>
              <a:t>Learn</a:t>
            </a:r>
            <a:r>
              <a:rPr sz="3600" spc="-15" dirty="0">
                <a:latin typeface="Arial Rounded MT Bold"/>
                <a:cs typeface="Arial Rounded MT Bold"/>
              </a:rPr>
              <a:t> </a:t>
            </a:r>
            <a:r>
              <a:rPr sz="3600" dirty="0">
                <a:latin typeface="Arial Rounded MT Bold"/>
                <a:cs typeface="Arial Rounded MT Bold"/>
              </a:rPr>
              <a:t>to Scull</a:t>
            </a:r>
            <a:r>
              <a:rPr sz="3600" spc="-5" dirty="0">
                <a:latin typeface="Arial Rounded MT Bold"/>
                <a:cs typeface="Arial Rounded MT Bold"/>
              </a:rPr>
              <a:t> </a:t>
            </a:r>
            <a:r>
              <a:rPr sz="3600" dirty="0">
                <a:latin typeface="Arial Rounded MT Bold"/>
                <a:cs typeface="Arial Rounded MT Bold"/>
              </a:rPr>
              <a:t>2: 8</a:t>
            </a:r>
            <a:r>
              <a:rPr sz="3600" spc="-5" dirty="0">
                <a:latin typeface="Arial Rounded MT Bold"/>
                <a:cs typeface="Arial Rounded MT Bold"/>
              </a:rPr>
              <a:t> </a:t>
            </a:r>
            <a:r>
              <a:rPr sz="3600" spc="-10" dirty="0">
                <a:latin typeface="Arial Rounded MT Bold"/>
                <a:cs typeface="Arial Rounded MT Bold"/>
              </a:rPr>
              <a:t>Participants</a:t>
            </a:r>
            <a:endParaRPr sz="3600" dirty="0">
              <a:latin typeface="Arial Rounded MT Bold"/>
              <a:cs typeface="Arial Rounded MT Bold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066800" y="4754838"/>
            <a:ext cx="7340600" cy="166712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4260"/>
              </a:lnSpc>
              <a:spcBef>
                <a:spcPts val="100"/>
              </a:spcBef>
            </a:pPr>
            <a:r>
              <a:rPr sz="3600" dirty="0">
                <a:latin typeface="Arial Rounded MT Bold"/>
                <a:cs typeface="Arial Rounded MT Bold"/>
              </a:rPr>
              <a:t>Masters</a:t>
            </a:r>
            <a:r>
              <a:rPr sz="3600" spc="-70" dirty="0">
                <a:latin typeface="Arial Rounded MT Bold"/>
                <a:cs typeface="Arial Rounded MT Bold"/>
              </a:rPr>
              <a:t> </a:t>
            </a:r>
            <a:r>
              <a:rPr sz="3600" dirty="0">
                <a:latin typeface="Arial Rounded MT Bold"/>
                <a:cs typeface="Arial Rounded MT Bold"/>
              </a:rPr>
              <a:t>Scull:</a:t>
            </a:r>
            <a:r>
              <a:rPr sz="3600" spc="-65" dirty="0">
                <a:latin typeface="Arial Rounded MT Bold"/>
                <a:cs typeface="Arial Rounded MT Bold"/>
              </a:rPr>
              <a:t> </a:t>
            </a:r>
            <a:r>
              <a:rPr sz="3600" dirty="0">
                <a:latin typeface="Arial Rounded MT Bold"/>
                <a:cs typeface="Arial Rounded MT Bold"/>
              </a:rPr>
              <a:t>9</a:t>
            </a:r>
            <a:r>
              <a:rPr sz="3600" spc="-70" dirty="0">
                <a:latin typeface="Arial Rounded MT Bold"/>
                <a:cs typeface="Arial Rounded MT Bold"/>
              </a:rPr>
              <a:t> </a:t>
            </a:r>
            <a:r>
              <a:rPr sz="3600" dirty="0">
                <a:latin typeface="Arial Rounded MT Bold"/>
                <a:cs typeface="Arial Rounded MT Bold"/>
              </a:rPr>
              <a:t>Participants</a:t>
            </a:r>
            <a:r>
              <a:rPr sz="3600" spc="-70" dirty="0">
                <a:latin typeface="Arial Rounded MT Bold"/>
                <a:cs typeface="Arial Rounded MT Bold"/>
              </a:rPr>
              <a:t> </a:t>
            </a:r>
            <a:r>
              <a:rPr sz="3600" spc="-10" dirty="0">
                <a:latin typeface="Arial Rounded MT Bold"/>
                <a:cs typeface="Arial Rounded MT Bold"/>
              </a:rPr>
              <a:t>(program</a:t>
            </a:r>
            <a:r>
              <a:rPr sz="3600" spc="-65" dirty="0">
                <a:latin typeface="Arial Rounded MT Bold"/>
                <a:cs typeface="Arial Rounded MT Bold"/>
              </a:rPr>
              <a:t> </a:t>
            </a:r>
            <a:r>
              <a:rPr sz="3600" spc="-25" dirty="0">
                <a:latin typeface="Arial Rounded MT Bold"/>
                <a:cs typeface="Arial Rounded MT Bold"/>
              </a:rPr>
              <a:t>fee</a:t>
            </a:r>
            <a:r>
              <a:rPr lang="en-US" sz="3600" spc="-25" dirty="0">
                <a:latin typeface="Arial Rounded MT Bold"/>
                <a:cs typeface="Arial Rounded MT Bold"/>
              </a:rPr>
              <a:t> </a:t>
            </a:r>
            <a:r>
              <a:rPr sz="3600" dirty="0">
                <a:latin typeface="Arial Rounded MT Bold"/>
                <a:cs typeface="Arial Rounded MT Bold"/>
              </a:rPr>
              <a:t>$69</a:t>
            </a:r>
            <a:r>
              <a:rPr lang="en-US" sz="3600" dirty="0">
                <a:latin typeface="Arial Rounded MT Bold"/>
                <a:cs typeface="Arial Rounded MT Bold"/>
              </a:rPr>
              <a:t>)</a:t>
            </a:r>
            <a:r>
              <a:rPr sz="3600" spc="-10" dirty="0">
                <a:latin typeface="Arial Rounded MT Bold"/>
                <a:cs typeface="Arial Rounded MT Bold"/>
              </a:rPr>
              <a:t> </a:t>
            </a:r>
            <a:r>
              <a:rPr sz="3600" dirty="0">
                <a:latin typeface="Arial Rounded MT Bold"/>
                <a:cs typeface="Arial Rounded MT Bold"/>
              </a:rPr>
              <a:t>- in</a:t>
            </a:r>
            <a:r>
              <a:rPr sz="3600" spc="-5" dirty="0">
                <a:latin typeface="Arial Rounded MT Bold"/>
                <a:cs typeface="Arial Rounded MT Bold"/>
              </a:rPr>
              <a:t> </a:t>
            </a:r>
            <a:r>
              <a:rPr sz="3600" dirty="0">
                <a:latin typeface="Arial Rounded MT Bold"/>
                <a:cs typeface="Arial Rounded MT Bold"/>
              </a:rPr>
              <a:t>addition to</a:t>
            </a:r>
            <a:r>
              <a:rPr sz="3600" spc="-5" dirty="0">
                <a:latin typeface="Arial Rounded MT Bold"/>
                <a:cs typeface="Arial Rounded MT Bold"/>
              </a:rPr>
              <a:t> </a:t>
            </a:r>
            <a:r>
              <a:rPr sz="3600" dirty="0">
                <a:latin typeface="Arial Rounded MT Bold"/>
                <a:cs typeface="Arial Rounded MT Bold"/>
              </a:rPr>
              <a:t>logbook </a:t>
            </a:r>
            <a:r>
              <a:rPr sz="3600" spc="-10" dirty="0">
                <a:latin typeface="Arial Rounded MT Bold"/>
                <a:cs typeface="Arial Rounded MT Bold"/>
              </a:rPr>
              <a:t>sculling membership</a:t>
            </a:r>
            <a:endParaRPr sz="3600" dirty="0">
              <a:latin typeface="Arial Rounded MT Bold"/>
              <a:cs typeface="Arial Rounded MT Bold"/>
            </a:endParaRPr>
          </a:p>
        </p:txBody>
      </p:sp>
      <p:sp>
        <p:nvSpPr>
          <p:cNvPr id="10" name="Title 9">
            <a:extLst>
              <a:ext uri="{FF2B5EF4-FFF2-40B4-BE49-F238E27FC236}">
                <a16:creationId xmlns:a16="http://schemas.microsoft.com/office/drawing/2014/main" id="{59EC3A0F-1B19-151E-C589-6FD54F09B2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Programs</a:t>
            </a:r>
          </a:p>
        </p:txBody>
      </p:sp>
      <p:sp>
        <p:nvSpPr>
          <p:cNvPr id="12" name="object 8">
            <a:extLst>
              <a:ext uri="{FF2B5EF4-FFF2-40B4-BE49-F238E27FC236}">
                <a16:creationId xmlns:a16="http://schemas.microsoft.com/office/drawing/2014/main" id="{BCD7DBDD-2FB1-3AD1-CD6B-0BF552D7AE19}"/>
              </a:ext>
            </a:extLst>
          </p:cNvPr>
          <p:cNvSpPr txBox="1"/>
          <p:nvPr/>
        </p:nvSpPr>
        <p:spPr>
          <a:xfrm>
            <a:off x="4188143" y="7230089"/>
            <a:ext cx="7086599" cy="166712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4260"/>
              </a:lnSpc>
              <a:spcBef>
                <a:spcPts val="100"/>
              </a:spcBef>
            </a:pPr>
            <a:r>
              <a:rPr sz="3600" dirty="0">
                <a:latin typeface="Arial Rounded MT Bold"/>
                <a:cs typeface="Arial Rounded MT Bold"/>
              </a:rPr>
              <a:t>Masters</a:t>
            </a:r>
            <a:r>
              <a:rPr sz="3600" spc="-70" dirty="0">
                <a:latin typeface="Arial Rounded MT Bold"/>
                <a:cs typeface="Arial Rounded MT Bold"/>
              </a:rPr>
              <a:t> </a:t>
            </a:r>
            <a:r>
              <a:rPr lang="en-US" sz="3600" dirty="0">
                <a:latin typeface="Arial Rounded MT Bold"/>
                <a:cs typeface="Arial Rounded MT Bold"/>
              </a:rPr>
              <a:t>Sweep:  Paid Logbook sculling and used MRRA/UML sweep boats at no charge</a:t>
            </a:r>
            <a:endParaRPr sz="3600" dirty="0">
              <a:latin typeface="Arial Rounded MT Bold"/>
              <a:cs typeface="Arial Rounded MT Bold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>
            <a:extLst>
              <a:ext uri="{FF2B5EF4-FFF2-40B4-BE49-F238E27FC236}">
                <a16:creationId xmlns:a16="http://schemas.microsoft.com/office/drawing/2014/main" id="{59EC3A0F-1B19-151E-C589-6FD54F09B2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6986" y="866987"/>
            <a:ext cx="9027858" cy="1114213"/>
          </a:xfrm>
        </p:spPr>
        <p:txBody>
          <a:bodyPr/>
          <a:lstStyle/>
          <a:p>
            <a:r>
              <a:rPr lang="en-US" dirty="0"/>
              <a:t>Financials</a:t>
            </a: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6CA49819-B1D9-4AAE-80F7-9696C19AB23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95005749"/>
              </p:ext>
            </p:extLst>
          </p:nvPr>
        </p:nvGraphicFramePr>
        <p:xfrm>
          <a:off x="635000" y="2209800"/>
          <a:ext cx="11506201" cy="4835782"/>
        </p:xfrm>
        <a:graphic>
          <a:graphicData uri="http://schemas.openxmlformats.org/drawingml/2006/table">
            <a:tbl>
              <a:tblPr/>
              <a:tblGrid>
                <a:gridCol w="1643743">
                  <a:extLst>
                    <a:ext uri="{9D8B030D-6E8A-4147-A177-3AD203B41FA5}">
                      <a16:colId xmlns:a16="http://schemas.microsoft.com/office/drawing/2014/main" val="2137993798"/>
                    </a:ext>
                  </a:extLst>
                </a:gridCol>
                <a:gridCol w="654695">
                  <a:extLst>
                    <a:ext uri="{9D8B030D-6E8A-4147-A177-3AD203B41FA5}">
                      <a16:colId xmlns:a16="http://schemas.microsoft.com/office/drawing/2014/main" val="351687217"/>
                    </a:ext>
                  </a:extLst>
                </a:gridCol>
                <a:gridCol w="1219293">
                  <a:extLst>
                    <a:ext uri="{9D8B030D-6E8A-4147-A177-3AD203B41FA5}">
                      <a16:colId xmlns:a16="http://schemas.microsoft.com/office/drawing/2014/main" val="522064986"/>
                    </a:ext>
                  </a:extLst>
                </a:gridCol>
                <a:gridCol w="1289367">
                  <a:extLst>
                    <a:ext uri="{9D8B030D-6E8A-4147-A177-3AD203B41FA5}">
                      <a16:colId xmlns:a16="http://schemas.microsoft.com/office/drawing/2014/main" val="334728453"/>
                    </a:ext>
                  </a:extLst>
                </a:gridCol>
                <a:gridCol w="1135206">
                  <a:extLst>
                    <a:ext uri="{9D8B030D-6E8A-4147-A177-3AD203B41FA5}">
                      <a16:colId xmlns:a16="http://schemas.microsoft.com/office/drawing/2014/main" val="755279157"/>
                    </a:ext>
                  </a:extLst>
                </a:gridCol>
                <a:gridCol w="1037099">
                  <a:extLst>
                    <a:ext uri="{9D8B030D-6E8A-4147-A177-3AD203B41FA5}">
                      <a16:colId xmlns:a16="http://schemas.microsoft.com/office/drawing/2014/main" val="3467153241"/>
                    </a:ext>
                  </a:extLst>
                </a:gridCol>
                <a:gridCol w="1233307">
                  <a:extLst>
                    <a:ext uri="{9D8B030D-6E8A-4147-A177-3AD203B41FA5}">
                      <a16:colId xmlns:a16="http://schemas.microsoft.com/office/drawing/2014/main" val="391931046"/>
                    </a:ext>
                  </a:extLst>
                </a:gridCol>
                <a:gridCol w="1037099">
                  <a:extLst>
                    <a:ext uri="{9D8B030D-6E8A-4147-A177-3AD203B41FA5}">
                      <a16:colId xmlns:a16="http://schemas.microsoft.com/office/drawing/2014/main" val="3048553542"/>
                    </a:ext>
                  </a:extLst>
                </a:gridCol>
                <a:gridCol w="840891">
                  <a:extLst>
                    <a:ext uri="{9D8B030D-6E8A-4147-A177-3AD203B41FA5}">
                      <a16:colId xmlns:a16="http://schemas.microsoft.com/office/drawing/2014/main" val="1564715645"/>
                    </a:ext>
                  </a:extLst>
                </a:gridCol>
                <a:gridCol w="1415501">
                  <a:extLst>
                    <a:ext uri="{9D8B030D-6E8A-4147-A177-3AD203B41FA5}">
                      <a16:colId xmlns:a16="http://schemas.microsoft.com/office/drawing/2014/main" val="1230657258"/>
                    </a:ext>
                  </a:extLst>
                </a:gridCol>
              </a:tblGrid>
              <a:tr h="413757">
                <a:tc>
                  <a:txBody>
                    <a:bodyPr/>
                    <a:lstStyle/>
                    <a:p>
                      <a:pPr rtl="0" fontAlgn="b"/>
                      <a:r>
                        <a:rPr lang="en-US" dirty="0">
                          <a:effectLst/>
                        </a:rPr>
                        <a:t>BUDGET</a:t>
                      </a:r>
                    </a:p>
                  </a:txBody>
                  <a:tcPr marL="19050" marR="19050" marT="0" marB="0" anchor="b">
                    <a:lnL w="12700" cap="flat" cmpd="sng" algn="ctr">
                      <a:solidFill>
                        <a:srgbClr val="306C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06B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06C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078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dirty="0">
                        <a:effectLst/>
                      </a:endParaRPr>
                    </a:p>
                  </a:txBody>
                  <a:tcPr marL="19050" marR="19050" marT="0" marB="0" anchor="b">
                    <a:lnL w="6350" cap="flat" cmpd="sng" algn="ctr">
                      <a:solidFill>
                        <a:srgbClr val="706B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07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6B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078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dirty="0">
                          <a:effectLst/>
                        </a:rPr>
                        <a:t>MARCH</a:t>
                      </a:r>
                    </a:p>
                  </a:txBody>
                  <a:tcPr marL="19050" marR="19050" marT="0" marB="0" anchor="b">
                    <a:lnL w="6350" cap="flat" cmpd="sng" algn="ctr">
                      <a:solidFill>
                        <a:srgbClr val="907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06B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07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0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dirty="0">
                          <a:effectLst/>
                        </a:rPr>
                        <a:t>2022</a:t>
                      </a:r>
                    </a:p>
                  </a:txBody>
                  <a:tcPr marL="19050" marR="19050" marT="0" marB="0" anchor="b">
                    <a:lnL w="6350" cap="flat" cmpd="sng" algn="ctr">
                      <a:solidFill>
                        <a:srgbClr val="706B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0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6B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07A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>
                        <a:effectLst/>
                      </a:endParaRPr>
                    </a:p>
                  </a:txBody>
                  <a:tcPr marL="19050" marR="19050" marT="0" marB="0" anchor="b">
                    <a:lnL w="6350" cap="flat" cmpd="sng" algn="ctr">
                      <a:solidFill>
                        <a:srgbClr val="50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07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084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>
                        <a:effectLst/>
                      </a:endParaRPr>
                    </a:p>
                  </a:txBody>
                  <a:tcPr marL="19050" marR="19050" marT="0" marB="0" anchor="b">
                    <a:lnL w="6350" cap="flat" cmpd="sng" algn="ctr">
                      <a:solidFill>
                        <a:srgbClr val="907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079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07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088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>
                        <a:effectLst/>
                      </a:endParaRPr>
                    </a:p>
                  </a:txBody>
                  <a:tcPr marL="19050" marR="19050" marT="0" marB="0" anchor="b">
                    <a:lnL w="6350" cap="flat" cmpd="sng" algn="ctr">
                      <a:solidFill>
                        <a:srgbClr val="1079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073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079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014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>
                        <a:effectLst/>
                      </a:endParaRPr>
                    </a:p>
                  </a:txBody>
                  <a:tcPr marL="19050" marR="19050" marT="0" marB="0" anchor="b">
                    <a:lnL w="6350" cap="flat" cmpd="sng" algn="ctr">
                      <a:solidFill>
                        <a:srgbClr val="5073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076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73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084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>
                        <a:effectLst/>
                      </a:endParaRPr>
                    </a:p>
                  </a:txBody>
                  <a:tcPr marL="19050" marR="19050" marT="0" marB="0" anchor="b">
                    <a:lnL w="6350" cap="flat" cmpd="sng" algn="ctr">
                      <a:solidFill>
                        <a:srgbClr val="1076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075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076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05E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>
                        <a:effectLst/>
                      </a:endParaRPr>
                    </a:p>
                  </a:txBody>
                  <a:tcPr marL="19050" marR="19050" marT="0" marB="0" anchor="b">
                    <a:lnL w="6350" cap="flat" cmpd="sng" algn="ctr">
                      <a:solidFill>
                        <a:srgbClr val="1075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075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075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06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38818983"/>
                  </a:ext>
                </a:extLst>
              </a:tr>
              <a:tr h="775793">
                <a:tc>
                  <a:txBody>
                    <a:bodyPr/>
                    <a:lstStyle/>
                    <a:p>
                      <a:pPr rtl="0" fontAlgn="b"/>
                      <a:r>
                        <a:rPr lang="en-US" sz="1600" dirty="0">
                          <a:effectLst/>
                        </a:rPr>
                        <a:t>Program P &amp; L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3078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078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078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1600" dirty="0">
                        <a:effectLst/>
                      </a:endParaRPr>
                    </a:p>
                  </a:txBody>
                  <a:tcPr marL="19050" marR="19050" marT="0" marB="0" anchor="b">
                    <a:lnL w="6350" cap="flat" cmpd="sng" algn="ctr">
                      <a:solidFill>
                        <a:srgbClr val="3078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0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078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dirty="0">
                          <a:effectLst/>
                        </a:rPr>
                        <a:t>Base</a:t>
                      </a:r>
                    </a:p>
                  </a:txBody>
                  <a:tcPr marL="19050" marR="19050" marT="0" marB="0" anchor="b">
                    <a:lnL w="6350" cap="flat" cmpd="sng" algn="ctr">
                      <a:solidFill>
                        <a:srgbClr val="B0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07A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0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dirty="0">
                          <a:effectLst/>
                        </a:rPr>
                        <a:t>Logbook</a:t>
                      </a:r>
                    </a:p>
                  </a:txBody>
                  <a:tcPr marL="19050" marR="19050" marT="0" marB="0" anchor="b">
                    <a:lnL w="6350" cap="flat" cmpd="sng" algn="ctr">
                      <a:solidFill>
                        <a:srgbClr val="907A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084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07A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>
                          <a:effectLst/>
                        </a:rPr>
                        <a:t>Rack</a:t>
                      </a:r>
                    </a:p>
                  </a:txBody>
                  <a:tcPr marL="19050" marR="19050" marT="0" marB="0" anchor="b">
                    <a:lnL w="6350" cap="flat" cmpd="sng" algn="ctr">
                      <a:solidFill>
                        <a:srgbClr val="7084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088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084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>
                          <a:effectLst/>
                        </a:rPr>
                        <a:t>Learn To</a:t>
                      </a:r>
                      <a:br>
                        <a:rPr lang="en-US" sz="1600">
                          <a:effectLst/>
                        </a:rPr>
                      </a:br>
                      <a:r>
                        <a:rPr lang="en-US" sz="1600">
                          <a:effectLst/>
                        </a:rPr>
                        <a:t>Scull</a:t>
                      </a:r>
                    </a:p>
                  </a:txBody>
                  <a:tcPr marL="19050" marR="19050" marT="0" marB="0" anchor="b">
                    <a:lnL w="6350" cap="flat" cmpd="sng" algn="ctr">
                      <a:solidFill>
                        <a:srgbClr val="9088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014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088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>
                          <a:effectLst/>
                        </a:rPr>
                        <a:t>Learn To</a:t>
                      </a:r>
                      <a:br>
                        <a:rPr lang="en-US" sz="1600">
                          <a:effectLst/>
                        </a:rPr>
                      </a:br>
                      <a:r>
                        <a:rPr lang="en-US" sz="1600">
                          <a:effectLst/>
                        </a:rPr>
                        <a:t>Sweep</a:t>
                      </a:r>
                    </a:p>
                  </a:txBody>
                  <a:tcPr marL="19050" marR="19050" marT="0" marB="0" anchor="b">
                    <a:lnL w="6350" cap="flat" cmpd="sng" algn="ctr">
                      <a:solidFill>
                        <a:srgbClr val="1014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084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014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>
                          <a:effectLst/>
                        </a:rPr>
                        <a:t>Master</a:t>
                      </a:r>
                      <a:br>
                        <a:rPr lang="en-US" sz="1600">
                          <a:effectLst/>
                        </a:rPr>
                      </a:br>
                      <a:r>
                        <a:rPr lang="en-US" sz="1600">
                          <a:effectLst/>
                        </a:rPr>
                        <a:t>Sweep</a:t>
                      </a:r>
                    </a:p>
                  </a:txBody>
                  <a:tcPr marL="19050" marR="19050" marT="0" marB="0" anchor="b">
                    <a:lnL w="6350" cap="flat" cmpd="sng" algn="ctr">
                      <a:solidFill>
                        <a:srgbClr val="5084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05E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084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>
                          <a:effectLst/>
                        </a:rPr>
                        <a:t>STU</a:t>
                      </a:r>
                      <a:br>
                        <a:rPr lang="en-US" sz="1600">
                          <a:effectLst/>
                        </a:rPr>
                      </a:br>
                      <a:r>
                        <a:rPr lang="en-US" sz="1600">
                          <a:effectLst/>
                        </a:rPr>
                        <a:t>Sweep</a:t>
                      </a:r>
                    </a:p>
                  </a:txBody>
                  <a:tcPr marL="19050" marR="19050" marT="0" marB="0" anchor="b">
                    <a:lnL w="6350" cap="flat" cmpd="sng" algn="ctr">
                      <a:solidFill>
                        <a:srgbClr val="105E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06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05E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>
                          <a:effectLst/>
                        </a:rPr>
                        <a:t>TOTAL</a:t>
                      </a:r>
                    </a:p>
                  </a:txBody>
                  <a:tcPr marL="19050" marR="19050" marT="0" marB="0" anchor="b">
                    <a:lnL w="6350" cap="flat" cmpd="sng" algn="ctr">
                      <a:solidFill>
                        <a:srgbClr val="F06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06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06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05081337"/>
                  </a:ext>
                </a:extLst>
              </a:tr>
              <a:tr h="413757">
                <a:tc>
                  <a:txBody>
                    <a:bodyPr/>
                    <a:lstStyle/>
                    <a:p>
                      <a:pPr rtl="0" fontAlgn="b"/>
                      <a:endParaRPr lang="en-US" sz="1600">
                        <a:effectLst/>
                      </a:endParaRPr>
                    </a:p>
                  </a:txBody>
                  <a:tcPr marL="19050" marR="190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09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1600">
                        <a:effectLst/>
                      </a:endParaRPr>
                    </a:p>
                  </a:txBody>
                  <a:tcPr marL="19050" marR="19050" marT="0" marB="0" anchor="b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08C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1600" dirty="0">
                        <a:effectLst/>
                      </a:endParaRPr>
                    </a:p>
                  </a:txBody>
                  <a:tcPr marL="19050" marR="19050" marT="0" marB="0" anchor="b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06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1600">
                        <a:effectLst/>
                      </a:endParaRPr>
                    </a:p>
                  </a:txBody>
                  <a:tcPr marL="19050" marR="19050" marT="0" marB="0" anchor="b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5A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1600">
                        <a:effectLst/>
                      </a:endParaRPr>
                    </a:p>
                  </a:txBody>
                  <a:tcPr marL="19050" marR="19050" marT="0" marB="0" anchor="b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08B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1600">
                        <a:effectLst/>
                      </a:endParaRPr>
                    </a:p>
                  </a:txBody>
                  <a:tcPr marL="19050" marR="19050" marT="0" marB="0" anchor="b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06F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1600">
                        <a:effectLst/>
                      </a:endParaRPr>
                    </a:p>
                  </a:txBody>
                  <a:tcPr marL="19050" marR="19050" marT="0" marB="0" anchor="b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06E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1600">
                        <a:effectLst/>
                      </a:endParaRPr>
                    </a:p>
                  </a:txBody>
                  <a:tcPr marL="19050" marR="19050" marT="0" marB="0" anchor="b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078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1600">
                        <a:effectLst/>
                      </a:endParaRPr>
                    </a:p>
                  </a:txBody>
                  <a:tcPr marL="19050" marR="19050" marT="0" marB="0" anchor="b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103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1600">
                        <a:effectLst/>
                      </a:endParaRPr>
                    </a:p>
                  </a:txBody>
                  <a:tcPr marL="19050" marR="19050" marT="0" marB="0" anchor="b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123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71145083"/>
                  </a:ext>
                </a:extLst>
              </a:tr>
              <a:tr h="413757">
                <a:tc>
                  <a:txBody>
                    <a:bodyPr/>
                    <a:lstStyle/>
                    <a:p>
                      <a:pPr rtl="0" fontAlgn="b"/>
                      <a:r>
                        <a:rPr lang="en-US" sz="1600">
                          <a:effectLst/>
                        </a:rPr>
                        <a:t>Revenue </a:t>
                      </a:r>
                    </a:p>
                  </a:txBody>
                  <a:tcPr marL="19050" marR="19050" marT="0" marB="0" anchor="b">
                    <a:lnL w="12700" cap="flat" cmpd="sng" algn="ctr">
                      <a:solidFill>
                        <a:srgbClr val="109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08C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09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0E3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1600">
                        <a:effectLst/>
                      </a:endParaRPr>
                    </a:p>
                  </a:txBody>
                  <a:tcPr marL="19050" marR="19050" marT="0" marB="0" anchor="b">
                    <a:lnL w="6350" cap="flat" cmpd="sng" algn="ctr">
                      <a:solidFill>
                        <a:srgbClr val="108C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06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08C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133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600" dirty="0">
                          <a:effectLst/>
                        </a:rPr>
                        <a:t>$ 15,100 </a:t>
                      </a:r>
                    </a:p>
                  </a:txBody>
                  <a:tcPr marL="19050" marR="19050" marT="0" marB="0" anchor="b">
                    <a:lnL w="6350" cap="flat" cmpd="sng" algn="ctr">
                      <a:solidFill>
                        <a:srgbClr val="F06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5A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06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103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600">
                          <a:effectLst/>
                        </a:rPr>
                        <a:t>$ 9,600 </a:t>
                      </a:r>
                    </a:p>
                  </a:txBody>
                  <a:tcPr marL="19050" marR="19050" marT="0" marB="0" anchor="b">
                    <a:lnL w="6350" cap="flat" cmpd="sng" algn="ctr">
                      <a:solidFill>
                        <a:srgbClr val="D05A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08B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5A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0173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600">
                          <a:effectLst/>
                        </a:rPr>
                        <a:t>$ 8,925 </a:t>
                      </a:r>
                    </a:p>
                  </a:txBody>
                  <a:tcPr marL="19050" marR="19050" marT="0" marB="0" anchor="b">
                    <a:lnL w="6350" cap="flat" cmpd="sng" algn="ctr">
                      <a:solidFill>
                        <a:srgbClr val="308B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06F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08B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0173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600">
                          <a:effectLst/>
                        </a:rPr>
                        <a:t>$ 3,900 </a:t>
                      </a:r>
                    </a:p>
                  </a:txBody>
                  <a:tcPr marL="19050" marR="19050" marT="0" marB="0" anchor="b">
                    <a:lnL w="6350" cap="flat" cmpd="sng" algn="ctr">
                      <a:solidFill>
                        <a:srgbClr val="B06F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06E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06F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01E3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600">
                          <a:effectLst/>
                        </a:rPr>
                        <a:t>$ 4,200 </a:t>
                      </a:r>
                    </a:p>
                  </a:txBody>
                  <a:tcPr marL="19050" marR="19050" marT="0" marB="0" anchor="b">
                    <a:lnL w="6350" cap="flat" cmpd="sng" algn="ctr">
                      <a:solidFill>
                        <a:srgbClr val="106E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078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06E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0263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600">
                          <a:effectLst/>
                        </a:rPr>
                        <a:t>$ 3,900 </a:t>
                      </a:r>
                    </a:p>
                  </a:txBody>
                  <a:tcPr marL="19050" marR="19050" marT="0" marB="0" anchor="b">
                    <a:lnL w="6350" cap="flat" cmpd="sng" algn="ctr">
                      <a:solidFill>
                        <a:srgbClr val="7078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103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078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43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600">
                          <a:effectLst/>
                        </a:rPr>
                        <a:t>$ - </a:t>
                      </a:r>
                    </a:p>
                  </a:txBody>
                  <a:tcPr marL="19050" marR="19050" marT="0" marB="0" anchor="b">
                    <a:lnL w="6350" cap="flat" cmpd="sng" algn="ctr">
                      <a:solidFill>
                        <a:srgbClr val="E0103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0123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103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0263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600">
                          <a:effectLst/>
                        </a:rPr>
                        <a:t>$ 45,625 </a:t>
                      </a:r>
                    </a:p>
                  </a:txBody>
                  <a:tcPr marL="19050" marR="19050" marT="0" marB="0" anchor="b">
                    <a:lnL w="6350" cap="flat" cmpd="sng" algn="ctr">
                      <a:solidFill>
                        <a:srgbClr val="40123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0123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0123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173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6118123"/>
                  </a:ext>
                </a:extLst>
              </a:tr>
              <a:tr h="413757">
                <a:tc>
                  <a:txBody>
                    <a:bodyPr/>
                    <a:lstStyle/>
                    <a:p>
                      <a:pPr rtl="0" fontAlgn="b"/>
                      <a:r>
                        <a:rPr lang="en-US" sz="1600">
                          <a:effectLst/>
                        </a:rPr>
                        <a:t>Expense </a:t>
                      </a:r>
                    </a:p>
                  </a:txBody>
                  <a:tcPr marL="19050" marR="19050" marT="0" marB="0" anchor="b">
                    <a:lnL w="12700" cap="flat" cmpd="sng" algn="ctr">
                      <a:solidFill>
                        <a:srgbClr val="C00E3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133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0E3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1600">
                        <a:effectLst/>
                      </a:endParaRPr>
                    </a:p>
                  </a:txBody>
                  <a:tcPr marL="19050" marR="19050" marT="0" marB="0" anchor="b">
                    <a:lnL w="6350" cap="flat" cmpd="sng" algn="ctr">
                      <a:solidFill>
                        <a:srgbClr val="C0133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103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133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600">
                          <a:effectLst/>
                        </a:rPr>
                        <a:t>$ 14,575 </a:t>
                      </a:r>
                    </a:p>
                  </a:txBody>
                  <a:tcPr marL="19050" marR="19050" marT="0" marB="0" anchor="b">
                    <a:lnL w="6350" cap="flat" cmpd="sng" algn="ctr">
                      <a:solidFill>
                        <a:srgbClr val="C0103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0173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103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600">
                          <a:effectLst/>
                        </a:rPr>
                        <a:t>$ 4,600 </a:t>
                      </a:r>
                    </a:p>
                  </a:txBody>
                  <a:tcPr marL="19050" marR="19050" marT="0" marB="0" anchor="b">
                    <a:lnL w="6350" cap="flat" cmpd="sng" algn="ctr">
                      <a:solidFill>
                        <a:srgbClr val="20173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0173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0173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600" dirty="0">
                          <a:effectLst/>
                        </a:rPr>
                        <a:t>$ 6,670 </a:t>
                      </a:r>
                    </a:p>
                  </a:txBody>
                  <a:tcPr marL="19050" marR="19050" marT="0" marB="0" anchor="b">
                    <a:lnL w="6350" cap="flat" cmpd="sng" algn="ctr">
                      <a:solidFill>
                        <a:srgbClr val="20173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01E3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0173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600">
                          <a:effectLst/>
                        </a:rPr>
                        <a:t>$ 4,329 </a:t>
                      </a:r>
                    </a:p>
                  </a:txBody>
                  <a:tcPr marL="19050" marR="19050" marT="0" marB="0" anchor="b">
                    <a:lnL w="6350" cap="flat" cmpd="sng" algn="ctr">
                      <a:solidFill>
                        <a:srgbClr val="201E3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0263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01E3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600">
                          <a:effectLst/>
                        </a:rPr>
                        <a:t>$ 4,919 </a:t>
                      </a:r>
                    </a:p>
                  </a:txBody>
                  <a:tcPr marL="19050" marR="19050" marT="0" marB="0" anchor="b">
                    <a:lnL w="6350" cap="flat" cmpd="sng" algn="ctr">
                      <a:solidFill>
                        <a:srgbClr val="A0263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43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0263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600">
                          <a:effectLst/>
                        </a:rPr>
                        <a:t>$ 7,839 </a:t>
                      </a:r>
                    </a:p>
                  </a:txBody>
                  <a:tcPr marL="19050" marR="19050" marT="0" marB="0" anchor="b">
                    <a:lnL w="6350" cap="flat" cmpd="sng" algn="ctr">
                      <a:solidFill>
                        <a:srgbClr val="00243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0263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43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600">
                          <a:effectLst/>
                        </a:rPr>
                        <a:t>$ - </a:t>
                      </a:r>
                    </a:p>
                  </a:txBody>
                  <a:tcPr marL="19050" marR="19050" marT="0" marB="0" anchor="b">
                    <a:lnL w="6350" cap="flat" cmpd="sng" algn="ctr">
                      <a:solidFill>
                        <a:srgbClr val="A0263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173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0263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600">
                          <a:effectLst/>
                        </a:rPr>
                        <a:t>$ 42,931 </a:t>
                      </a:r>
                    </a:p>
                  </a:txBody>
                  <a:tcPr marL="19050" marR="19050" marT="0" marB="0" anchor="b">
                    <a:lnL w="6350" cap="flat" cmpd="sng" algn="ctr">
                      <a:solidFill>
                        <a:srgbClr val="E0173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0173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173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99539102"/>
                  </a:ext>
                </a:extLst>
              </a:tr>
              <a:tr h="413757">
                <a:tc>
                  <a:txBody>
                    <a:bodyPr/>
                    <a:lstStyle/>
                    <a:p>
                      <a:pPr rtl="0" fontAlgn="b"/>
                      <a:endParaRPr lang="en-US" sz="1600">
                        <a:effectLst/>
                      </a:endParaRPr>
                    </a:p>
                  </a:txBody>
                  <a:tcPr marL="19050" marR="190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273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1600">
                        <a:effectLst/>
                      </a:endParaRPr>
                    </a:p>
                  </a:txBody>
                  <a:tcPr marL="19050" marR="19050" marT="0" marB="0" anchor="b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1600">
                        <a:effectLst/>
                      </a:endParaRPr>
                    </a:p>
                  </a:txBody>
                  <a:tcPr marL="19050" marR="19050" marT="0" marB="0" anchor="b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1600">
                        <a:effectLst/>
                      </a:endParaRPr>
                    </a:p>
                  </a:txBody>
                  <a:tcPr marL="19050" marR="19050" marT="0" marB="0" anchor="b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1600" dirty="0">
                        <a:effectLst/>
                      </a:endParaRPr>
                    </a:p>
                  </a:txBody>
                  <a:tcPr marL="19050" marR="19050" marT="0" marB="0" anchor="b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1600">
                        <a:effectLst/>
                      </a:endParaRPr>
                    </a:p>
                  </a:txBody>
                  <a:tcPr marL="19050" marR="19050" marT="0" marB="0" anchor="b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1600">
                        <a:effectLst/>
                      </a:endParaRPr>
                    </a:p>
                  </a:txBody>
                  <a:tcPr marL="19050" marR="19050" marT="0" marB="0" anchor="b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1600">
                        <a:effectLst/>
                      </a:endParaRPr>
                    </a:p>
                  </a:txBody>
                  <a:tcPr marL="19050" marR="19050" marT="0" marB="0" anchor="b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1600">
                        <a:effectLst/>
                      </a:endParaRPr>
                    </a:p>
                  </a:txBody>
                  <a:tcPr marL="19050" marR="19050" marT="0" marB="0" anchor="b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1600">
                        <a:effectLst/>
                      </a:endParaRPr>
                    </a:p>
                  </a:txBody>
                  <a:tcPr marL="19050" marR="19050" marT="0" marB="0" anchor="b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55013648"/>
                  </a:ext>
                </a:extLst>
              </a:tr>
              <a:tr h="581845">
                <a:tc>
                  <a:txBody>
                    <a:bodyPr/>
                    <a:lstStyle/>
                    <a:p>
                      <a:pPr rtl="0" fontAlgn="b"/>
                      <a:r>
                        <a:rPr lang="en-US" sz="1600">
                          <a:effectLst/>
                        </a:rPr>
                        <a:t>Operating Profit </a:t>
                      </a:r>
                    </a:p>
                  </a:txBody>
                  <a:tcPr marL="19050" marR="19050" marT="0" marB="0" anchor="b">
                    <a:lnL w="12700" cap="flat" cmpd="sng" algn="ctr">
                      <a:solidFill>
                        <a:srgbClr val="E0273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273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0313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1600">
                        <a:effectLst/>
                      </a:endParaRPr>
                    </a:p>
                  </a:txBody>
                  <a:tcPr marL="19050" marR="19050" marT="0" marB="0" anchor="b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343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600">
                          <a:effectLst/>
                        </a:rPr>
                        <a:t>$ 525 </a:t>
                      </a:r>
                    </a:p>
                  </a:txBody>
                  <a:tcPr marL="19050" marR="19050" marT="0" marB="0" anchor="b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323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600">
                          <a:effectLst/>
                        </a:rPr>
                        <a:t>$ 5,000 </a:t>
                      </a:r>
                    </a:p>
                  </a:txBody>
                  <a:tcPr marL="19050" marR="19050" marT="0" marB="0" anchor="b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03D3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600">
                          <a:effectLst/>
                        </a:rPr>
                        <a:t>$ 2,255 </a:t>
                      </a:r>
                    </a:p>
                  </a:txBody>
                  <a:tcPr marL="19050" marR="19050" marT="0" marB="0" anchor="b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03E3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600" dirty="0">
                          <a:effectLst/>
                        </a:rPr>
                        <a:t>$ (429)</a:t>
                      </a:r>
                    </a:p>
                  </a:txBody>
                  <a:tcPr marL="19050" marR="19050" marT="0" marB="0" anchor="b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383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600">
                          <a:effectLst/>
                        </a:rPr>
                        <a:t>$ (719)</a:t>
                      </a:r>
                    </a:p>
                  </a:txBody>
                  <a:tcPr marL="19050" marR="19050" marT="0" marB="0" anchor="b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0443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600">
                          <a:effectLst/>
                        </a:rPr>
                        <a:t>$ (3,939)</a:t>
                      </a:r>
                    </a:p>
                  </a:txBody>
                  <a:tcPr marL="19050" marR="19050" marT="0" marB="0" anchor="b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433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600">
                          <a:effectLst/>
                        </a:rPr>
                        <a:t>$ - </a:t>
                      </a:r>
                    </a:p>
                  </a:txBody>
                  <a:tcPr marL="19050" marR="19050" marT="0" marB="0" anchor="b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433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600" b="1">
                          <a:effectLst/>
                        </a:rPr>
                        <a:t>$ 2,694 </a:t>
                      </a:r>
                    </a:p>
                  </a:txBody>
                  <a:tcPr marL="19050" marR="19050" marT="0" marB="0" anchor="b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43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83263895"/>
                  </a:ext>
                </a:extLst>
              </a:tr>
              <a:tr h="413757">
                <a:tc>
                  <a:txBody>
                    <a:bodyPr/>
                    <a:lstStyle/>
                    <a:p>
                      <a:pPr rtl="0" fontAlgn="b"/>
                      <a:endParaRPr lang="en-US" sz="1600">
                        <a:effectLst/>
                      </a:endParaRPr>
                    </a:p>
                  </a:txBody>
                  <a:tcPr marL="19050" marR="19050" marT="0" marB="0" anchor="b">
                    <a:lnL w="12700" cap="flat" cmpd="sng" algn="ctr">
                      <a:solidFill>
                        <a:srgbClr val="A0313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343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0313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04A3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1600">
                        <a:effectLst/>
                      </a:endParaRPr>
                    </a:p>
                  </a:txBody>
                  <a:tcPr marL="19050" marR="19050" marT="0" marB="0" anchor="b">
                    <a:lnL w="6350" cap="flat" cmpd="sng" algn="ctr">
                      <a:solidFill>
                        <a:srgbClr val="C0343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323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343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0F92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1600">
                        <a:effectLst/>
                      </a:endParaRPr>
                    </a:p>
                  </a:txBody>
                  <a:tcPr marL="19050" marR="19050" marT="0" marB="0" anchor="b">
                    <a:lnL w="6350" cap="flat" cmpd="sng" algn="ctr">
                      <a:solidFill>
                        <a:srgbClr val="80323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603D3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323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FE2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1600">
                        <a:effectLst/>
                      </a:endParaRPr>
                    </a:p>
                  </a:txBody>
                  <a:tcPr marL="19050" marR="19050" marT="0" marB="0" anchor="b">
                    <a:lnL w="6350" cap="flat" cmpd="sng" algn="ctr">
                      <a:solidFill>
                        <a:srgbClr val="603D3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603E3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603D3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FE2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1600">
                        <a:effectLst/>
                      </a:endParaRPr>
                    </a:p>
                  </a:txBody>
                  <a:tcPr marL="19050" marR="19050" marT="0" marB="0" anchor="b">
                    <a:lnL w="6350" cap="flat" cmpd="sng" algn="ctr">
                      <a:solidFill>
                        <a:srgbClr val="603E3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0383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603E3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FE2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1600">
                        <a:effectLst/>
                      </a:endParaRPr>
                    </a:p>
                  </a:txBody>
                  <a:tcPr marL="19050" marR="19050" marT="0" marB="0" anchor="b">
                    <a:lnL w="6350" cap="flat" cmpd="sng" algn="ctr">
                      <a:solidFill>
                        <a:srgbClr val="40383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0443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0383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0163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1600" dirty="0">
                        <a:effectLst/>
                      </a:endParaRPr>
                    </a:p>
                  </a:txBody>
                  <a:tcPr marL="19050" marR="19050" marT="0" marB="0" anchor="b">
                    <a:lnL w="6350" cap="flat" cmpd="sng" algn="ctr">
                      <a:solidFill>
                        <a:srgbClr val="A0443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433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0443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1E3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1600" dirty="0">
                        <a:effectLst/>
                      </a:endParaRPr>
                    </a:p>
                  </a:txBody>
                  <a:tcPr marL="19050" marR="19050" marT="0" marB="0" anchor="b">
                    <a:lnL w="6350" cap="flat" cmpd="sng" algn="ctr">
                      <a:solidFill>
                        <a:srgbClr val="80433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433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433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0193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1600">
                        <a:effectLst/>
                      </a:endParaRPr>
                    </a:p>
                  </a:txBody>
                  <a:tcPr marL="19050" marR="19050" marT="0" marB="0" anchor="b">
                    <a:lnL w="6350" cap="flat" cmpd="sng" algn="ctr">
                      <a:solidFill>
                        <a:srgbClr val="80433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0443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433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BF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1600">
                        <a:effectLst/>
                      </a:endParaRPr>
                    </a:p>
                  </a:txBody>
                  <a:tcPr marL="19050" marR="19050" marT="0" marB="0" anchor="b">
                    <a:lnL w="6350" cap="flat" cmpd="sng" algn="ctr">
                      <a:solidFill>
                        <a:srgbClr val="40443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0443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0443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BF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68454676"/>
                  </a:ext>
                </a:extLst>
              </a:tr>
              <a:tr h="413757">
                <a:tc>
                  <a:txBody>
                    <a:bodyPr/>
                    <a:lstStyle/>
                    <a:p>
                      <a:pPr rtl="0" fontAlgn="b"/>
                      <a:r>
                        <a:rPr lang="en-US" sz="1600">
                          <a:effectLst/>
                        </a:rPr>
                        <a:t>Members </a:t>
                      </a:r>
                    </a:p>
                  </a:txBody>
                  <a:tcPr marL="19050" marR="19050" marT="0" marB="0" anchor="b">
                    <a:lnL w="12700" cap="flat" cmpd="sng" algn="ctr">
                      <a:solidFill>
                        <a:srgbClr val="604A3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0F92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604A3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8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1600">
                        <a:effectLst/>
                      </a:endParaRPr>
                    </a:p>
                  </a:txBody>
                  <a:tcPr marL="19050" marR="19050" marT="0" marB="0" anchor="b">
                    <a:lnL w="6350" cap="flat" cmpd="sng" algn="ctr">
                      <a:solidFill>
                        <a:srgbClr val="20F92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FE2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0F92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600">
                          <a:effectLst/>
                        </a:rPr>
                        <a:t>71</a:t>
                      </a:r>
                    </a:p>
                  </a:txBody>
                  <a:tcPr marL="19050" marR="19050" marT="0" marB="0" anchor="b">
                    <a:lnL w="6350" cap="flat" cmpd="sng" algn="ctr">
                      <a:solidFill>
                        <a:srgbClr val="00FE2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FE2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FE2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>
                          <a:effectLst/>
                        </a:rPr>
                        <a:t>24</a:t>
                      </a:r>
                    </a:p>
                  </a:txBody>
                  <a:tcPr marL="19050" marR="19050" marT="0" marB="0" anchor="b">
                    <a:lnL w="6350" cap="flat" cmpd="sng" algn="ctr">
                      <a:solidFill>
                        <a:srgbClr val="00FE2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FE2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FE2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>
                          <a:effectLst/>
                        </a:rPr>
                        <a:t>21</a:t>
                      </a:r>
                    </a:p>
                  </a:txBody>
                  <a:tcPr marL="19050" marR="19050" marT="0" marB="0" anchor="b">
                    <a:lnL w="6350" cap="flat" cmpd="sng" algn="ctr">
                      <a:solidFill>
                        <a:srgbClr val="00FE2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0163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FE2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>
                          <a:effectLst/>
                        </a:rPr>
                        <a:t>2*6</a:t>
                      </a:r>
                    </a:p>
                  </a:txBody>
                  <a:tcPr marL="19050" marR="19050" marT="0" marB="0" anchor="b">
                    <a:lnL w="6350" cap="flat" cmpd="sng" algn="ctr">
                      <a:solidFill>
                        <a:srgbClr val="20163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01E3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0163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>
                          <a:effectLst/>
                        </a:rPr>
                        <a:t>2*12</a:t>
                      </a:r>
                    </a:p>
                  </a:txBody>
                  <a:tcPr marL="19050" marR="19050" marT="0" marB="0" anchor="b">
                    <a:lnL w="6350" cap="flat" cmpd="sng" algn="ctr">
                      <a:solidFill>
                        <a:srgbClr val="401E3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0193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01E3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dirty="0">
                          <a:effectLst/>
                        </a:rPr>
                        <a:t>2*12</a:t>
                      </a:r>
                    </a:p>
                  </a:txBody>
                  <a:tcPr marL="19050" marR="19050" marT="0" marB="0" anchor="b">
                    <a:lnL w="6350" cap="flat" cmpd="sng" algn="ctr">
                      <a:solidFill>
                        <a:srgbClr val="A0193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BF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0193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dirty="0">
                          <a:effectLst/>
                        </a:rPr>
                        <a:t>0</a:t>
                      </a:r>
                    </a:p>
                  </a:txBody>
                  <a:tcPr marL="19050" marR="19050" marT="0" marB="0" anchor="b">
                    <a:lnL w="6350" cap="flat" cmpd="sng" algn="ctr">
                      <a:solidFill>
                        <a:srgbClr val="00BF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BF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BF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1600" dirty="0">
                        <a:effectLst/>
                      </a:endParaRPr>
                    </a:p>
                  </a:txBody>
                  <a:tcPr marL="19050" marR="19050" marT="0" marB="0" anchor="b">
                    <a:lnL w="6350" cap="flat" cmpd="sng" algn="ctr">
                      <a:solidFill>
                        <a:srgbClr val="00BF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F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BF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6729810"/>
                  </a:ext>
                </a:extLst>
              </a:tr>
              <a:tr h="581845">
                <a:tc>
                  <a:txBody>
                    <a:bodyPr/>
                    <a:lstStyle/>
                    <a:p>
                      <a:pPr rtl="0" fontAlgn="b"/>
                      <a:r>
                        <a:rPr lang="en-US" sz="1600">
                          <a:effectLst/>
                        </a:rPr>
                        <a:t>Per full member rate </a:t>
                      </a:r>
                    </a:p>
                  </a:txBody>
                  <a:tcPr marL="19050" marR="19050" marT="0" marB="0" anchor="b">
                    <a:lnL w="12700" cap="flat" cmpd="sng" algn="ctr">
                      <a:solidFill>
                        <a:srgbClr val="E0E8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8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8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1600">
                        <a:effectLst/>
                      </a:endParaRPr>
                    </a:p>
                  </a:txBody>
                  <a:tcPr marL="19050" marR="19050" marT="0" marB="0" anchor="b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600" b="1">
                          <a:effectLst/>
                        </a:rPr>
                        <a:t>$ 205 </a:t>
                      </a:r>
                    </a:p>
                  </a:txBody>
                  <a:tcPr marL="19050" marR="19050" marT="0" marB="0" anchor="b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1600">
                        <a:effectLst/>
                      </a:endParaRPr>
                    </a:p>
                  </a:txBody>
                  <a:tcPr marL="19050" marR="19050" marT="0" marB="0" anchor="b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1600">
                        <a:effectLst/>
                      </a:endParaRPr>
                    </a:p>
                  </a:txBody>
                  <a:tcPr marL="19050" marR="19050" marT="0" marB="0" anchor="b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1600">
                        <a:effectLst/>
                      </a:endParaRPr>
                    </a:p>
                  </a:txBody>
                  <a:tcPr marL="19050" marR="19050" marT="0" marB="0" anchor="b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1600">
                        <a:effectLst/>
                      </a:endParaRPr>
                    </a:p>
                  </a:txBody>
                  <a:tcPr marL="19050" marR="19050" marT="0" marB="0" anchor="b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1600">
                        <a:effectLst/>
                      </a:endParaRPr>
                    </a:p>
                  </a:txBody>
                  <a:tcPr marL="19050" marR="19050" marT="0" marB="0" anchor="b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1600">
                        <a:effectLst/>
                      </a:endParaRPr>
                    </a:p>
                  </a:txBody>
                  <a:tcPr marL="19050" marR="19050" marT="0" marB="0" anchor="b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1600" dirty="0">
                        <a:effectLst/>
                      </a:endParaRPr>
                    </a:p>
                  </a:txBody>
                  <a:tcPr marL="19050" marR="19050" marT="0" marB="0" anchor="b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11084833"/>
                  </a:ext>
                </a:extLst>
              </a:tr>
            </a:tbl>
          </a:graphicData>
        </a:graphic>
      </p:graphicFrame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69F8D24B-ACD0-DB90-4183-6623D12F9F3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30152676"/>
              </p:ext>
            </p:extLst>
          </p:nvPr>
        </p:nvGraphicFramePr>
        <p:xfrm>
          <a:off x="253999" y="2209800"/>
          <a:ext cx="12115801" cy="620365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055277">
                  <a:extLst>
                    <a:ext uri="{9D8B030D-6E8A-4147-A177-3AD203B41FA5}">
                      <a16:colId xmlns:a16="http://schemas.microsoft.com/office/drawing/2014/main" val="4130855103"/>
                    </a:ext>
                  </a:extLst>
                </a:gridCol>
                <a:gridCol w="85637">
                  <a:extLst>
                    <a:ext uri="{9D8B030D-6E8A-4147-A177-3AD203B41FA5}">
                      <a16:colId xmlns:a16="http://schemas.microsoft.com/office/drawing/2014/main" val="435614128"/>
                    </a:ext>
                  </a:extLst>
                </a:gridCol>
                <a:gridCol w="2008590">
                  <a:extLst>
                    <a:ext uri="{9D8B030D-6E8A-4147-A177-3AD203B41FA5}">
                      <a16:colId xmlns:a16="http://schemas.microsoft.com/office/drawing/2014/main" val="3593889840"/>
                    </a:ext>
                  </a:extLst>
                </a:gridCol>
                <a:gridCol w="1673782">
                  <a:extLst>
                    <a:ext uri="{9D8B030D-6E8A-4147-A177-3AD203B41FA5}">
                      <a16:colId xmlns:a16="http://schemas.microsoft.com/office/drawing/2014/main" val="805928984"/>
                    </a:ext>
                  </a:extLst>
                </a:gridCol>
                <a:gridCol w="1627095">
                  <a:extLst>
                    <a:ext uri="{9D8B030D-6E8A-4147-A177-3AD203B41FA5}">
                      <a16:colId xmlns:a16="http://schemas.microsoft.com/office/drawing/2014/main" val="2687780009"/>
                    </a:ext>
                  </a:extLst>
                </a:gridCol>
                <a:gridCol w="1113275">
                  <a:extLst>
                    <a:ext uri="{9D8B030D-6E8A-4147-A177-3AD203B41FA5}">
                      <a16:colId xmlns:a16="http://schemas.microsoft.com/office/drawing/2014/main" val="2219117432"/>
                    </a:ext>
                  </a:extLst>
                </a:gridCol>
                <a:gridCol w="685092">
                  <a:extLst>
                    <a:ext uri="{9D8B030D-6E8A-4147-A177-3AD203B41FA5}">
                      <a16:colId xmlns:a16="http://schemas.microsoft.com/office/drawing/2014/main" val="1993997708"/>
                    </a:ext>
                  </a:extLst>
                </a:gridCol>
                <a:gridCol w="1198912">
                  <a:extLst>
                    <a:ext uri="{9D8B030D-6E8A-4147-A177-3AD203B41FA5}">
                      <a16:colId xmlns:a16="http://schemas.microsoft.com/office/drawing/2014/main" val="1430992891"/>
                    </a:ext>
                  </a:extLst>
                </a:gridCol>
                <a:gridCol w="1668141">
                  <a:extLst>
                    <a:ext uri="{9D8B030D-6E8A-4147-A177-3AD203B41FA5}">
                      <a16:colId xmlns:a16="http://schemas.microsoft.com/office/drawing/2014/main" val="177925442"/>
                    </a:ext>
                  </a:extLst>
                </a:gridCol>
              </a:tblGrid>
              <a:tr h="326662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u="none" strike="noStrike" dirty="0">
                          <a:effectLst/>
                        </a:rPr>
                        <a:t> 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u="none" strike="noStrike">
                          <a:effectLst/>
                        </a:rPr>
                        <a:t> 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u="none" strike="noStrike">
                          <a:effectLst/>
                        </a:rPr>
                        <a:t> 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u="none" strike="noStrike">
                          <a:effectLst/>
                        </a:rPr>
                        <a:t> 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u="none" strike="noStrike">
                          <a:effectLst/>
                        </a:rPr>
                        <a:t> 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u="none" strike="noStrike">
                          <a:effectLst/>
                        </a:rPr>
                        <a:t> 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u="none" strike="noStrike">
                          <a:effectLst/>
                        </a:rPr>
                        <a:t> 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u="none" strike="noStrike">
                          <a:effectLst/>
                        </a:rPr>
                        <a:t> 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u="none" strike="noStrike">
                          <a:effectLst/>
                        </a:rPr>
                        <a:t> 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719470370"/>
                  </a:ext>
                </a:extLst>
              </a:tr>
              <a:tr h="606660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u="none" strike="noStrike" dirty="0">
                          <a:effectLst/>
                        </a:rPr>
                        <a:t> Program P &amp; L 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u="none" strike="noStrike">
                          <a:effectLst/>
                        </a:rPr>
                        <a:t> 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u="none" strike="noStrike">
                          <a:effectLst/>
                        </a:rPr>
                        <a:t>Base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u="none" strike="noStrike">
                          <a:effectLst/>
                        </a:rPr>
                        <a:t>Logbook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u="none" strike="noStrike">
                          <a:effectLst/>
                        </a:rPr>
                        <a:t>Rack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u="none" strike="noStrike">
                          <a:effectLst/>
                        </a:rPr>
                        <a:t>Learn To</a:t>
                      </a:r>
                      <a:br>
                        <a:rPr lang="en-US" sz="1800" b="1" u="none" strike="noStrike">
                          <a:effectLst/>
                        </a:rPr>
                      </a:br>
                      <a:r>
                        <a:rPr lang="en-US" sz="1800" b="1" u="none" strike="noStrike">
                          <a:effectLst/>
                        </a:rPr>
                        <a:t>Scull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u="none" strike="noStrike">
                          <a:effectLst/>
                        </a:rPr>
                        <a:t>Learn To</a:t>
                      </a:r>
                      <a:br>
                        <a:rPr lang="en-US" sz="1800" b="1" u="none" strike="noStrike">
                          <a:effectLst/>
                        </a:rPr>
                      </a:br>
                      <a:r>
                        <a:rPr lang="en-US" sz="1800" b="1" u="none" strike="noStrike">
                          <a:effectLst/>
                        </a:rPr>
                        <a:t>Sweep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u="none" strike="noStrike">
                          <a:effectLst/>
                        </a:rPr>
                        <a:t>Master</a:t>
                      </a:r>
                      <a:br>
                        <a:rPr lang="en-US" sz="1800" b="1" u="none" strike="noStrike">
                          <a:effectLst/>
                        </a:rPr>
                      </a:br>
                      <a:r>
                        <a:rPr lang="en-US" sz="1800" b="1" u="none" strike="noStrike">
                          <a:effectLst/>
                        </a:rPr>
                        <a:t>Sweep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u="none" strike="noStrike">
                          <a:effectLst/>
                        </a:rPr>
                        <a:t>TOTAL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421931624"/>
                  </a:ext>
                </a:extLst>
              </a:tr>
              <a:tr h="326662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u="sng" strike="noStrike">
                          <a:effectLst/>
                        </a:rPr>
                        <a:t> </a:t>
                      </a:r>
                      <a:endParaRPr lang="en-US" sz="1800" b="1" i="0" u="sng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1" i="0" u="sng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800" b="1" i="0" u="sng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800" b="1" i="0" u="sng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800" b="1" i="0" u="sng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800" b="1" i="0" u="sng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800" b="1" i="0" u="sng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800" b="1" i="0" u="sng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u="sng" strike="noStrike">
                          <a:effectLst/>
                        </a:rPr>
                        <a:t> </a:t>
                      </a:r>
                      <a:endParaRPr lang="en-US" sz="1800" b="1" i="0" u="sng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567480722"/>
                  </a:ext>
                </a:extLst>
              </a:tr>
              <a:tr h="597327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u="none" strike="noStrike">
                          <a:effectLst/>
                        </a:rPr>
                        <a:t> Revenue 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u="none" strike="noStrike" dirty="0">
                          <a:effectLst/>
                        </a:rPr>
                        <a:t> $    13,675 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u="none" strike="noStrike" dirty="0">
                          <a:effectLst/>
                        </a:rPr>
                        <a:t> $   12,117 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u="none" strike="noStrike" dirty="0">
                          <a:effectLst/>
                        </a:rPr>
                        <a:t> $       8,600 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u="none" strike="noStrike" dirty="0">
                          <a:effectLst/>
                        </a:rPr>
                        <a:t> $ 6,117 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u="none" strike="noStrike">
                          <a:effectLst/>
                        </a:rPr>
                        <a:t> $                  -   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u="none" strike="noStrike">
                          <a:effectLst/>
                        </a:rPr>
                        <a:t> $              -   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u="none" strike="noStrike" dirty="0">
                          <a:effectLst/>
                        </a:rPr>
                        <a:t> $      40,509 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42380563"/>
                  </a:ext>
                </a:extLst>
              </a:tr>
              <a:tr h="597327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u="none" strike="noStrike" dirty="0">
                          <a:effectLst/>
                        </a:rPr>
                        <a:t> Expense 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u="none" strike="noStrike">
                          <a:effectLst/>
                        </a:rPr>
                        <a:t> 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u="none" strike="noStrike" dirty="0">
                          <a:effectLst/>
                        </a:rPr>
                        <a:t> $    16,565 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u="none" strike="noStrike" dirty="0">
                          <a:effectLst/>
                        </a:rPr>
                        <a:t> $    4,936 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u="none" strike="noStrike" dirty="0">
                          <a:effectLst/>
                        </a:rPr>
                        <a:t> $      7,336 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u="none" strike="noStrike" dirty="0">
                          <a:effectLst/>
                        </a:rPr>
                        <a:t> $  6,396 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u="none" strike="noStrike">
                          <a:effectLst/>
                        </a:rPr>
                        <a:t> $                  -   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u="none" strike="noStrike">
                          <a:effectLst/>
                        </a:rPr>
                        <a:t> $              -   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u="none" strike="noStrike" dirty="0">
                          <a:effectLst/>
                        </a:rPr>
                        <a:t> $      35,231 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607791867"/>
                  </a:ext>
                </a:extLst>
              </a:tr>
              <a:tr h="326662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u="none" strike="noStrike">
                          <a:effectLst/>
                        </a:rPr>
                        <a:t> 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u="none" strike="noStrike">
                          <a:effectLst/>
                        </a:rPr>
                        <a:t> 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921046479"/>
                  </a:ext>
                </a:extLst>
              </a:tr>
              <a:tr h="597327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u="none" strike="noStrike">
                          <a:effectLst/>
                        </a:rPr>
                        <a:t> Operating Profit 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u="none" strike="noStrike" dirty="0">
                          <a:effectLst/>
                        </a:rPr>
                        <a:t> $     (2,890)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u="none" strike="noStrike" dirty="0">
                          <a:effectLst/>
                        </a:rPr>
                        <a:t> $     7,182 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u="none" strike="noStrike" dirty="0">
                          <a:effectLst/>
                        </a:rPr>
                        <a:t> $      1,265 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u="none" strike="noStrike" dirty="0">
                          <a:effectLst/>
                        </a:rPr>
                        <a:t> $  (279)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u="none" strike="noStrike">
                          <a:effectLst/>
                        </a:rPr>
                        <a:t> $                  -   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u="none" strike="noStrike">
                          <a:effectLst/>
                        </a:rPr>
                        <a:t> $              -   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u="none" strike="noStrike" dirty="0">
                          <a:effectLst/>
                        </a:rPr>
                        <a:t> $       5,278 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15392770"/>
                  </a:ext>
                </a:extLst>
              </a:tr>
              <a:tr h="1083753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u="none" strike="noStrike">
                          <a:effectLst/>
                        </a:rPr>
                        <a:t> 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u="none" strike="noStrike">
                          <a:effectLst/>
                        </a:rPr>
                        <a:t> 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835289452"/>
                  </a:ext>
                </a:extLst>
              </a:tr>
              <a:tr h="326662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u="none" strike="noStrike">
                          <a:effectLst/>
                        </a:rPr>
                        <a:t> Members  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u="none" strike="noStrike">
                          <a:effectLst/>
                        </a:rPr>
                        <a:t> 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u="none" strike="noStrike" dirty="0">
                          <a:effectLst/>
                        </a:rPr>
                        <a:t>58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7,8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u="none" strike="noStrike" dirty="0">
                          <a:effectLst/>
                        </a:rPr>
                        <a:t>0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u="none" strike="noStrike" dirty="0">
                          <a:effectLst/>
                        </a:rPr>
                        <a:t> 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424033698"/>
                  </a:ext>
                </a:extLst>
              </a:tr>
              <a:tr h="597327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u="none" strike="noStrike">
                          <a:effectLst/>
                        </a:rPr>
                        <a:t> Per full member rate 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u="none" strike="noStrike" dirty="0">
                          <a:effectLst/>
                        </a:rPr>
                        <a:t> $       285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u="none" strike="noStrike">
                          <a:effectLst/>
                        </a:rPr>
                        <a:t>   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u="none" strike="noStrike" dirty="0">
                          <a:effectLst/>
                        </a:rPr>
                        <a:t>   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941348758"/>
                  </a:ext>
                </a:extLst>
              </a:tr>
              <a:tr h="326662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u="none" strike="noStrike">
                          <a:effectLst/>
                        </a:rPr>
                        <a:t>   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u="none" strike="noStrike">
                          <a:effectLst/>
                        </a:rPr>
                        <a:t> 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u="none" strike="noStrike">
                          <a:effectLst/>
                        </a:rPr>
                        <a:t>   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u="none" strike="noStrike">
                          <a:effectLst/>
                        </a:rPr>
                        <a:t>   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u="none" strike="noStrike">
                          <a:effectLst/>
                        </a:rPr>
                        <a:t> 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u="none" strike="noStrike">
                          <a:effectLst/>
                        </a:rPr>
                        <a:t> 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u="none" strike="noStrike">
                          <a:effectLst/>
                        </a:rPr>
                        <a:t> 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u="none" strike="noStrike" dirty="0">
                          <a:effectLst/>
                        </a:rPr>
                        <a:t> 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u="none" strike="noStrike" dirty="0">
                          <a:effectLst/>
                        </a:rPr>
                        <a:t>   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77245684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96099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9216F1-9AF8-27AC-9D80-1B98D908BA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Note on Financials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BDAF78-2339-944F-C655-44C3F78FE8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66984" y="3072840"/>
            <a:ext cx="9597815" cy="5519322"/>
          </a:xfrm>
        </p:spPr>
        <p:txBody>
          <a:bodyPr>
            <a:normAutofit/>
          </a:bodyPr>
          <a:lstStyle/>
          <a:p>
            <a:r>
              <a:rPr lang="en-US" sz="3200" dirty="0"/>
              <a:t>No expenses for new </a:t>
            </a:r>
            <a:r>
              <a:rPr lang="en-US" sz="3200" dirty="0" err="1"/>
              <a:t>Feenan</a:t>
            </a:r>
            <a:r>
              <a:rPr lang="en-US" sz="3200" dirty="0"/>
              <a:t> Wakeless Launch, except registration</a:t>
            </a:r>
          </a:p>
          <a:p>
            <a:r>
              <a:rPr lang="en-US" sz="3200" dirty="0"/>
              <a:t>$1400 cost for Fe</a:t>
            </a:r>
            <a:r>
              <a:rPr lang="en-US" sz="3600" dirty="0"/>
              <a:t>stival</a:t>
            </a:r>
          </a:p>
          <a:p>
            <a:pPr marL="650229" lvl="1" indent="0">
              <a:buNone/>
            </a:pPr>
            <a:r>
              <a:rPr lang="en-US" sz="3316" dirty="0"/>
              <a:t>≈ $850 is for medals which can be used in ’23</a:t>
            </a:r>
          </a:p>
          <a:p>
            <a:r>
              <a:rPr lang="en-US" sz="3200" dirty="0"/>
              <a:t>No charge for LHS Sweep boats; in exchange, MRRA allowed LHS coach supervised of sculling equipment</a:t>
            </a:r>
          </a:p>
        </p:txBody>
      </p:sp>
    </p:spTree>
    <p:extLst>
      <p:ext uri="{BB962C8B-B14F-4D97-AF65-F5344CB8AC3E}">
        <p14:creationId xmlns:p14="http://schemas.microsoft.com/office/powerpoint/2010/main" val="18146370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D93DBE-8FF4-6DE3-C6EA-CA0E7293D94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Boat Usage Stats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DA57D89-D55D-28BF-160F-EDCED7BF936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22806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052320" y="0"/>
            <a:ext cx="11952479" cy="9753599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958083" y="0"/>
            <a:ext cx="12046716" cy="9753599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82600" y="1752600"/>
            <a:ext cx="10896600" cy="6934200"/>
          </a:xfrm>
          <a:prstGeom prst="rect">
            <a:avLst/>
          </a:prstGeom>
        </p:spPr>
      </p:pic>
      <p:sp>
        <p:nvSpPr>
          <p:cNvPr id="5" name="Title 4">
            <a:extLst>
              <a:ext uri="{FF2B5EF4-FFF2-40B4-BE49-F238E27FC236}">
                <a16:creationId xmlns:a16="http://schemas.microsoft.com/office/drawing/2014/main" id="{D0A8BC2C-82FB-2144-1D05-BEA2E6E212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2200" y="636129"/>
            <a:ext cx="9027858" cy="1116471"/>
          </a:xfrm>
        </p:spPr>
        <p:txBody>
          <a:bodyPr/>
          <a:lstStyle/>
          <a:p>
            <a:r>
              <a:rPr lang="en-US" dirty="0"/>
              <a:t>TRR Financials and Notes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143</TotalTime>
  <Words>549</Words>
  <Application>Microsoft Office PowerPoint</Application>
  <PresentationFormat>Custom</PresentationFormat>
  <Paragraphs>179</Paragraphs>
  <Slides>15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3" baseType="lpstr">
      <vt:lpstr>Arial</vt:lpstr>
      <vt:lpstr>Arial Rounded MT Bold</vt:lpstr>
      <vt:lpstr>Calibri</vt:lpstr>
      <vt:lpstr>Trebuchet MS</vt:lpstr>
      <vt:lpstr>Wingdings</vt:lpstr>
      <vt:lpstr>Wingdings 2</vt:lpstr>
      <vt:lpstr>Wingdings 3</vt:lpstr>
      <vt:lpstr>Facet</vt:lpstr>
      <vt:lpstr>MRRA Annual Meeting</vt:lpstr>
      <vt:lpstr>Membership and Racks</vt:lpstr>
      <vt:lpstr>Programs</vt:lpstr>
      <vt:lpstr>Financials</vt:lpstr>
      <vt:lpstr>Note on Financials</vt:lpstr>
      <vt:lpstr>Boat Usage Stats</vt:lpstr>
      <vt:lpstr>PowerPoint Presentation</vt:lpstr>
      <vt:lpstr>PowerPoint Presentation</vt:lpstr>
      <vt:lpstr>TRR Financials and Notes</vt:lpstr>
      <vt:lpstr>Looking ahead to 2023</vt:lpstr>
      <vt:lpstr>Vote for 2023 Membership Fee</vt:lpstr>
      <vt:lpstr>Sincere THANK YOU</vt:lpstr>
      <vt:lpstr>MRRA Volunteers of the Year</vt:lpstr>
      <vt:lpstr>In Appreciation for Decades of Service, the TRR and MRRA Honor</vt:lpstr>
      <vt:lpstr>Any other business?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MRRA 2022 - Annual Meeting</dc:title>
  <dc:creator>Karen Scammell</dc:creator>
  <cp:lastModifiedBy>Karen Scammell</cp:lastModifiedBy>
  <cp:revision>1</cp:revision>
  <dcterms:created xsi:type="dcterms:W3CDTF">2022-12-13T01:42:59Z</dcterms:created>
  <dcterms:modified xsi:type="dcterms:W3CDTF">2022-12-13T22:23:07Z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2022-12-13T00:00:00Z</vt:filetime>
  </property>
  <property fmtid="{D5CDD505-2E9C-101B-9397-08002B2CF9AE}" pid="3" name="Creator">
    <vt:lpwstr>Keynote</vt:lpwstr>
  </property>
  <property fmtid="{D5CDD505-2E9C-101B-9397-08002B2CF9AE}" pid="4" name="LastSaved">
    <vt:filetime>2022-12-13T00:00:00Z</vt:filetime>
  </property>
  <property fmtid="{D5CDD505-2E9C-101B-9397-08002B2CF9AE}" pid="5" name="Producer">
    <vt:lpwstr>macOS Version 11.2.2 (Build 20D80) Quartz PDFContext</vt:lpwstr>
  </property>
</Properties>
</file>